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be5beaf508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be5beaf508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be5beaf508_0_1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be5beaf508_0_13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be5beaf508_0_1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be5beaf508_0_12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be5beaf508_0_1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be5beaf508_0_13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be5beaf508_0_1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We are going to do a short 5 minute sketch activity.</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I want you to </a:t>
            </a:r>
            <a:r>
              <a:rPr b="1" lang="en" sz="1200">
                <a:solidFill>
                  <a:schemeClr val="dk1"/>
                </a:solidFill>
                <a:latin typeface="Calibri"/>
                <a:ea typeface="Calibri"/>
                <a:cs typeface="Calibri"/>
                <a:sym typeface="Calibri"/>
              </a:rPr>
              <a:t>draw what you think people in STEM look like and what they do.</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Draw someone who works in Science, Technology, Engineering and Math. What are they doing?</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65" name="Google Shape;365;g2be5beaf508_0_13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be5beaf508_0_1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We are going to do a short 5 minute sketch activity.</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I want you to </a:t>
            </a:r>
            <a:r>
              <a:rPr b="1" lang="en" sz="1200">
                <a:solidFill>
                  <a:schemeClr val="dk1"/>
                </a:solidFill>
                <a:latin typeface="Calibri"/>
                <a:ea typeface="Calibri"/>
                <a:cs typeface="Calibri"/>
                <a:sym typeface="Calibri"/>
              </a:rPr>
              <a:t>draw what you think people in STEM look like and what they do.</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Draw someone who works in Science, Technology, Engineering and Math. What are they doing?</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84" name="Google Shape;384;g2be5beaf508_0_13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be5beaf508_0_1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be5beaf508_0_14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be5beaf508_0_1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be5beaf508_0_14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be5beaf508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be5beaf508_0_1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be5beaf508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be5beaf508_0_2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be5beaf508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have been mentioning the word “STEM” a lot! So, we are going to go over what is STEM and what it stands for.</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u="sng">
                <a:solidFill>
                  <a:schemeClr val="dk1"/>
                </a:solidFill>
                <a:latin typeface="Calibri"/>
                <a:ea typeface="Calibri"/>
                <a:cs typeface="Calibri"/>
                <a:sym typeface="Calibri"/>
              </a:rPr>
              <a:t>Science</a:t>
            </a:r>
            <a:r>
              <a:rPr lang="en" sz="1200">
                <a:solidFill>
                  <a:schemeClr val="dk1"/>
                </a:solidFill>
                <a:latin typeface="Calibri"/>
                <a:ea typeface="Calibri"/>
                <a:cs typeface="Calibri"/>
                <a:sym typeface="Calibri"/>
              </a:rPr>
              <a:t>: a system of studying, testing, and experimenting on things in nature. Science is a search for general </a:t>
            </a:r>
            <a:r>
              <a:rPr b="1" lang="en" sz="1200">
                <a:solidFill>
                  <a:schemeClr val="dk1"/>
                </a:solidFill>
                <a:latin typeface="Calibri"/>
                <a:ea typeface="Calibri"/>
                <a:cs typeface="Calibri"/>
                <a:sym typeface="Calibri"/>
              </a:rPr>
              <a:t>laws about how the world works</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Give EX. biology, chemistry, physics, astronomy, meterology</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u="sng">
                <a:solidFill>
                  <a:schemeClr val="dk1"/>
                </a:solidFill>
                <a:latin typeface="Calibri"/>
                <a:ea typeface="Calibri"/>
                <a:cs typeface="Calibri"/>
                <a:sym typeface="Calibri"/>
              </a:rPr>
              <a:t>Technology</a:t>
            </a:r>
            <a:r>
              <a:rPr lang="en" sz="1200">
                <a:solidFill>
                  <a:schemeClr val="dk1"/>
                </a:solidFill>
                <a:latin typeface="Calibri"/>
                <a:ea typeface="Calibri"/>
                <a:cs typeface="Calibri"/>
                <a:sym typeface="Calibri"/>
              </a:rPr>
              <a:t>: The use of science to invent useful things or solve problems. </a:t>
            </a:r>
            <a:r>
              <a:rPr b="1" lang="en" sz="1200">
                <a:solidFill>
                  <a:schemeClr val="dk1"/>
                </a:solidFill>
                <a:latin typeface="Calibri"/>
                <a:ea typeface="Calibri"/>
                <a:cs typeface="Calibri"/>
                <a:sym typeface="Calibri"/>
              </a:rPr>
              <a:t>Anything man-made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EX. chair, computer, shoelaces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u="sng">
                <a:solidFill>
                  <a:schemeClr val="dk1"/>
                </a:solidFill>
                <a:latin typeface="Calibri"/>
                <a:ea typeface="Calibri"/>
                <a:cs typeface="Calibri"/>
                <a:sym typeface="Calibri"/>
              </a:rPr>
              <a:t>Engineering:</a:t>
            </a:r>
            <a:r>
              <a:rPr lang="en" sz="1200">
                <a:solidFill>
                  <a:schemeClr val="dk1"/>
                </a:solidFill>
                <a:latin typeface="Calibri"/>
                <a:ea typeface="Calibri"/>
                <a:cs typeface="Calibri"/>
                <a:sym typeface="Calibri"/>
              </a:rPr>
              <a:t> </a:t>
            </a:r>
            <a:r>
              <a:rPr b="1" lang="en" sz="1200">
                <a:solidFill>
                  <a:schemeClr val="dk1"/>
                </a:solidFill>
                <a:latin typeface="Calibri"/>
                <a:ea typeface="Calibri"/>
                <a:cs typeface="Calibri"/>
                <a:sym typeface="Calibri"/>
              </a:rPr>
              <a:t>Designs and builds complex products, machines</a:t>
            </a:r>
            <a:r>
              <a:rPr lang="en" sz="1200">
                <a:solidFill>
                  <a:schemeClr val="dk1"/>
                </a:solidFill>
                <a:latin typeface="Calibri"/>
                <a:ea typeface="Calibri"/>
                <a:cs typeface="Calibri"/>
                <a:sym typeface="Calibri"/>
              </a:rPr>
              <a:t>, </a:t>
            </a:r>
            <a:r>
              <a:rPr b="1" lang="en" sz="1200">
                <a:solidFill>
                  <a:schemeClr val="dk1"/>
                </a:solidFill>
                <a:latin typeface="Calibri"/>
                <a:ea typeface="Calibri"/>
                <a:cs typeface="Calibri"/>
                <a:sym typeface="Calibri"/>
              </a:rPr>
              <a:t>systems, or structures</a:t>
            </a:r>
            <a:r>
              <a:rPr lang="en" sz="1200">
                <a:solidFill>
                  <a:schemeClr val="dk1"/>
                </a:solidFill>
                <a:latin typeface="Calibri"/>
                <a:ea typeface="Calibri"/>
                <a:cs typeface="Calibri"/>
                <a:sym typeface="Calibri"/>
              </a:rPr>
              <a:t>. Engineers want to know how and why things work.</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u="sng">
                <a:solidFill>
                  <a:schemeClr val="dk1"/>
                </a:solidFill>
                <a:latin typeface="Calibri"/>
                <a:ea typeface="Calibri"/>
                <a:cs typeface="Calibri"/>
                <a:sym typeface="Calibri"/>
              </a:rPr>
              <a:t>Math:  </a:t>
            </a:r>
            <a:r>
              <a:rPr lang="en" sz="1200">
                <a:solidFill>
                  <a:schemeClr val="dk1"/>
                </a:solidFill>
                <a:latin typeface="Calibri"/>
                <a:ea typeface="Calibri"/>
                <a:cs typeface="Calibri"/>
                <a:sym typeface="Calibri"/>
              </a:rPr>
              <a:t>Science that explains numbers, quantities, measurements, and the relations between them</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will learn more about each letter in the next two weeks.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98" name="Google Shape;198;g2be5beaf508_0_6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be5beaf508_0_8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be5beaf508_0_8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be5beaf508_0_9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Let see how organized you are!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We are going to play a game is called Lines and blobs.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I’m going to ask you something and you guys are going to have to either line up or group in a blob depending on what I ask you.</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 for example, if I say “get into blobs depending on your favorite season”, you have to find everyone who likes the same season as you and make a blob (group). So in total, we should have 4 blobs for this example.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1. blob by favorite season→ I like Winter so everybody who likes winter has to blob around me!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2. blob by favorite color</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3. line by birthday or by height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I want you to </a:t>
            </a:r>
            <a:r>
              <a:rPr b="1" lang="en" sz="1200">
                <a:solidFill>
                  <a:schemeClr val="dk1"/>
                </a:solidFill>
                <a:latin typeface="Calibri"/>
                <a:ea typeface="Calibri"/>
                <a:cs typeface="Calibri"/>
                <a:sym typeface="Calibri"/>
              </a:rPr>
              <a:t>draw what you think people in STEM look like and what they do.</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Draw someone who works in Science, Technology, Engineering and Math. What are they doing?</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47" name="Google Shape;247;g2be5beaf508_0_9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be5beaf508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We are going to do a short 5 minute sketch activity.</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I want you to </a:t>
            </a:r>
            <a:r>
              <a:rPr b="1" lang="en" sz="1200">
                <a:solidFill>
                  <a:schemeClr val="dk1"/>
                </a:solidFill>
                <a:latin typeface="Calibri"/>
                <a:ea typeface="Calibri"/>
                <a:cs typeface="Calibri"/>
                <a:sym typeface="Calibri"/>
              </a:rPr>
              <a:t>draw what you think people in STEM look like and what they do.</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Draw someone who works in Science, Technology, Engineering and Math. What are they doing?</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66" name="Google Shape;266;g2be5beaf508_0_7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be5beaf508_0_1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is considered the second-oldest engineering discipline after military engineering.  Way back in the day when you would study engineering it was because you wanted to join the military or army, so military engineering. But after the wars ended there were many engineers who didn’t have jobs. That is where civil engineering started. These engineers decided to build and design complex system, products that would make our lives easier so they were interested in making their area of living better. </a:t>
            </a:r>
            <a:endParaRPr/>
          </a:p>
          <a:p>
            <a:pPr indent="0" lvl="0" marL="0" rtl="0" algn="l">
              <a:spcBef>
                <a:spcPts val="0"/>
              </a:spcBef>
              <a:spcAft>
                <a:spcPts val="0"/>
              </a:spcAft>
              <a:buNone/>
            </a:pPr>
            <a:r>
              <a:t/>
            </a:r>
            <a:endParaRPr/>
          </a:p>
        </p:txBody>
      </p:sp>
      <p:sp>
        <p:nvSpPr>
          <p:cNvPr id="285" name="Google Shape;285;g2be5beaf508_0_10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be5beaf508_0_1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Beam  - Most simple and common type of bridge, most highway bridges are beam types and their span is quite short since their have no supports throughout the bridge only at the two ends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Arch -  Most popular types of bridges. They of course have a curved arch and fun fact they become stronger over time. (built to compress)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Truss - Have triangle units that allow it carry very heavy loads, like industrial trucks and trains. These triangle units can be placed differently depending on the strength of the bridge that you want.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Suspension -  It can span over long distances and inexpensive to build compares to the others we talked about. They have cables attached to each end of the poles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95" name="Google Shape;295;g2be5beaf508_0_11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62" name="Google Shape;62;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rtl="0" algn="ctr">
              <a:spcBef>
                <a:spcPts val="300"/>
              </a:spcBef>
              <a:spcAft>
                <a:spcPts val="0"/>
              </a:spcAft>
              <a:buClr>
                <a:srgbClr val="888888"/>
              </a:buClr>
              <a:buSzPts val="1600"/>
              <a:buNone/>
              <a:defRPr>
                <a:solidFill>
                  <a:srgbClr val="888888"/>
                </a:solidFill>
              </a:defRPr>
            </a:lvl1pPr>
            <a:lvl2pPr lvl="1" rtl="0" algn="ctr">
              <a:spcBef>
                <a:spcPts val="300"/>
              </a:spcBef>
              <a:spcAft>
                <a:spcPts val="0"/>
              </a:spcAft>
              <a:buClr>
                <a:srgbClr val="888888"/>
              </a:buClr>
              <a:buSzPts val="1400"/>
              <a:buNone/>
              <a:defRPr>
                <a:solidFill>
                  <a:srgbClr val="888888"/>
                </a:solidFill>
              </a:defRPr>
            </a:lvl2pPr>
            <a:lvl3pPr lvl="2" rtl="0" algn="ctr">
              <a:spcBef>
                <a:spcPts val="200"/>
              </a:spcBef>
              <a:spcAft>
                <a:spcPts val="0"/>
              </a:spcAft>
              <a:buClr>
                <a:srgbClr val="888888"/>
              </a:buClr>
              <a:buSzPts val="1200"/>
              <a:buNone/>
              <a:defRPr>
                <a:solidFill>
                  <a:srgbClr val="888888"/>
                </a:solidFill>
              </a:defRPr>
            </a:lvl3pPr>
            <a:lvl4pPr lvl="3" rtl="0" algn="ctr">
              <a:spcBef>
                <a:spcPts val="200"/>
              </a:spcBef>
              <a:spcAft>
                <a:spcPts val="0"/>
              </a:spcAft>
              <a:buClr>
                <a:srgbClr val="888888"/>
              </a:buClr>
              <a:buSzPts val="1000"/>
              <a:buNone/>
              <a:defRPr>
                <a:solidFill>
                  <a:srgbClr val="888888"/>
                </a:solidFill>
              </a:defRPr>
            </a:lvl4pPr>
            <a:lvl5pPr lvl="4" rtl="0" algn="ctr">
              <a:spcBef>
                <a:spcPts val="200"/>
              </a:spcBef>
              <a:spcAft>
                <a:spcPts val="0"/>
              </a:spcAft>
              <a:buClr>
                <a:srgbClr val="888888"/>
              </a:buClr>
              <a:buSzPts val="1000"/>
              <a:buNone/>
              <a:defRPr>
                <a:solidFill>
                  <a:srgbClr val="888888"/>
                </a:solidFill>
              </a:defRPr>
            </a:lvl5pPr>
            <a:lvl6pPr lvl="5" rtl="0" algn="ctr">
              <a:spcBef>
                <a:spcPts val="200"/>
              </a:spcBef>
              <a:spcAft>
                <a:spcPts val="0"/>
              </a:spcAft>
              <a:buClr>
                <a:srgbClr val="888888"/>
              </a:buClr>
              <a:buSzPts val="1000"/>
              <a:buNone/>
              <a:defRPr>
                <a:solidFill>
                  <a:srgbClr val="888888"/>
                </a:solidFill>
              </a:defRPr>
            </a:lvl6pPr>
            <a:lvl7pPr lvl="6" rtl="0" algn="ctr">
              <a:spcBef>
                <a:spcPts val="200"/>
              </a:spcBef>
              <a:spcAft>
                <a:spcPts val="0"/>
              </a:spcAft>
              <a:buClr>
                <a:srgbClr val="888888"/>
              </a:buClr>
              <a:buSzPts val="1000"/>
              <a:buNone/>
              <a:defRPr>
                <a:solidFill>
                  <a:srgbClr val="888888"/>
                </a:solidFill>
              </a:defRPr>
            </a:lvl7pPr>
            <a:lvl8pPr lvl="7" rtl="0" algn="ctr">
              <a:spcBef>
                <a:spcPts val="200"/>
              </a:spcBef>
              <a:spcAft>
                <a:spcPts val="0"/>
              </a:spcAft>
              <a:buClr>
                <a:srgbClr val="888888"/>
              </a:buClr>
              <a:buSzPts val="1000"/>
              <a:buNone/>
              <a:defRPr>
                <a:solidFill>
                  <a:srgbClr val="888888"/>
                </a:solidFill>
              </a:defRPr>
            </a:lvl8pPr>
            <a:lvl9pPr lvl="8" rtl="0" algn="ctr">
              <a:spcBef>
                <a:spcPts val="200"/>
              </a:spcBef>
              <a:spcAft>
                <a:spcPts val="0"/>
              </a:spcAft>
              <a:buClr>
                <a:srgbClr val="888888"/>
              </a:buClr>
              <a:buSzPts val="1000"/>
              <a:buNone/>
              <a:defRPr>
                <a:solidFill>
                  <a:srgbClr val="888888"/>
                </a:solidFill>
              </a:defRPr>
            </a:lvl9pPr>
          </a:lstStyle>
          <a:p/>
        </p:txBody>
      </p:sp>
      <p:sp>
        <p:nvSpPr>
          <p:cNvPr id="63" name="Google Shape;63;p1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68" name="Google Shape;68;p16"/>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rtl="0" algn="l">
              <a:spcBef>
                <a:spcPts val="0"/>
              </a:spcBef>
              <a:spcAft>
                <a:spcPts val="0"/>
              </a:spcAft>
              <a:buClr>
                <a:schemeClr val="dk1"/>
              </a:buClr>
              <a:buSzPts val="2000"/>
              <a:buFont typeface="Calibri"/>
              <a:buNone/>
              <a:defRPr b="1" sz="2000" cap="none"/>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74" name="Google Shape;74;p17"/>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rgbClr val="888888"/>
              </a:buClr>
              <a:buSzPts val="1000"/>
              <a:buNone/>
              <a:defRPr sz="1000">
                <a:solidFill>
                  <a:srgbClr val="888888"/>
                </a:solidFill>
              </a:defRPr>
            </a:lvl1pPr>
            <a:lvl2pPr indent="-228600" lvl="1" marL="914400" rtl="0" algn="l">
              <a:spcBef>
                <a:spcPts val="200"/>
              </a:spcBef>
              <a:spcAft>
                <a:spcPts val="0"/>
              </a:spcAft>
              <a:buClr>
                <a:srgbClr val="888888"/>
              </a:buClr>
              <a:buSzPts val="900"/>
              <a:buNone/>
              <a:defRPr sz="900">
                <a:solidFill>
                  <a:srgbClr val="888888"/>
                </a:solidFill>
              </a:defRPr>
            </a:lvl2pPr>
            <a:lvl3pPr indent="-228600" lvl="2" marL="1371600" rtl="0" algn="l">
              <a:spcBef>
                <a:spcPts val="200"/>
              </a:spcBef>
              <a:spcAft>
                <a:spcPts val="0"/>
              </a:spcAft>
              <a:buClr>
                <a:srgbClr val="888888"/>
              </a:buClr>
              <a:buSzPts val="800"/>
              <a:buNone/>
              <a:defRPr sz="800">
                <a:solidFill>
                  <a:srgbClr val="888888"/>
                </a:solidFill>
              </a:defRPr>
            </a:lvl3pPr>
            <a:lvl4pPr indent="-228600" lvl="3" marL="1828800" rtl="0" algn="l">
              <a:spcBef>
                <a:spcPts val="100"/>
              </a:spcBef>
              <a:spcAft>
                <a:spcPts val="0"/>
              </a:spcAft>
              <a:buClr>
                <a:srgbClr val="888888"/>
              </a:buClr>
              <a:buSzPts val="700"/>
              <a:buNone/>
              <a:defRPr sz="700">
                <a:solidFill>
                  <a:srgbClr val="888888"/>
                </a:solidFill>
              </a:defRPr>
            </a:lvl4pPr>
            <a:lvl5pPr indent="-228600" lvl="4" marL="2286000" rtl="0" algn="l">
              <a:spcBef>
                <a:spcPts val="100"/>
              </a:spcBef>
              <a:spcAft>
                <a:spcPts val="0"/>
              </a:spcAft>
              <a:buClr>
                <a:srgbClr val="888888"/>
              </a:buClr>
              <a:buSzPts val="700"/>
              <a:buNone/>
              <a:defRPr sz="700">
                <a:solidFill>
                  <a:srgbClr val="888888"/>
                </a:solidFill>
              </a:defRPr>
            </a:lvl5pPr>
            <a:lvl6pPr indent="-228600" lvl="5" marL="2743200" rtl="0" algn="l">
              <a:spcBef>
                <a:spcPts val="100"/>
              </a:spcBef>
              <a:spcAft>
                <a:spcPts val="0"/>
              </a:spcAft>
              <a:buClr>
                <a:srgbClr val="888888"/>
              </a:buClr>
              <a:buSzPts val="700"/>
              <a:buNone/>
              <a:defRPr sz="700">
                <a:solidFill>
                  <a:srgbClr val="888888"/>
                </a:solidFill>
              </a:defRPr>
            </a:lvl6pPr>
            <a:lvl7pPr indent="-228600" lvl="6" marL="3200400" rtl="0" algn="l">
              <a:spcBef>
                <a:spcPts val="100"/>
              </a:spcBef>
              <a:spcAft>
                <a:spcPts val="0"/>
              </a:spcAft>
              <a:buClr>
                <a:srgbClr val="888888"/>
              </a:buClr>
              <a:buSzPts val="700"/>
              <a:buNone/>
              <a:defRPr sz="700">
                <a:solidFill>
                  <a:srgbClr val="888888"/>
                </a:solidFill>
              </a:defRPr>
            </a:lvl7pPr>
            <a:lvl8pPr indent="-228600" lvl="7" marL="3657600" rtl="0" algn="l">
              <a:spcBef>
                <a:spcPts val="100"/>
              </a:spcBef>
              <a:spcAft>
                <a:spcPts val="0"/>
              </a:spcAft>
              <a:buClr>
                <a:srgbClr val="888888"/>
              </a:buClr>
              <a:buSzPts val="700"/>
              <a:buNone/>
              <a:defRPr sz="700">
                <a:solidFill>
                  <a:srgbClr val="888888"/>
                </a:solidFill>
              </a:defRPr>
            </a:lvl8pPr>
            <a:lvl9pPr indent="-228600" lvl="8" marL="4114800" rtl="0" algn="l">
              <a:spcBef>
                <a:spcPts val="100"/>
              </a:spcBef>
              <a:spcAft>
                <a:spcPts val="0"/>
              </a:spcAft>
              <a:buClr>
                <a:srgbClr val="888888"/>
              </a:buClr>
              <a:buSzPts val="700"/>
              <a:buNone/>
              <a:defRPr sz="700">
                <a:solidFill>
                  <a:srgbClr val="888888"/>
                </a:solidFill>
              </a:defRPr>
            </a:lvl9pPr>
          </a:lstStyle>
          <a:p/>
        </p:txBody>
      </p:sp>
      <p:sp>
        <p:nvSpPr>
          <p:cNvPr id="75" name="Google Shape;75;p1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80" name="Google Shape;80;p18"/>
          <p:cNvSpPr txBox="1"/>
          <p:nvPr>
            <p:ph idx="1" type="body"/>
          </p:nvPr>
        </p:nvSpPr>
        <p:spPr>
          <a:xfrm>
            <a:off x="2286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rtl="0" algn="l">
              <a:spcBef>
                <a:spcPts val="300"/>
              </a:spcBef>
              <a:spcAft>
                <a:spcPts val="0"/>
              </a:spcAft>
              <a:buClr>
                <a:schemeClr val="dk1"/>
              </a:buClr>
              <a:buSzPts val="1400"/>
              <a:buChar char="•"/>
              <a:defRPr sz="1400"/>
            </a:lvl1pPr>
            <a:lvl2pPr indent="-304800" lvl="1" marL="914400" rtl="0" algn="l">
              <a:spcBef>
                <a:spcPts val="200"/>
              </a:spcBef>
              <a:spcAft>
                <a:spcPts val="0"/>
              </a:spcAft>
              <a:buClr>
                <a:schemeClr val="dk1"/>
              </a:buClr>
              <a:buSzPts val="1200"/>
              <a:buChar char="–"/>
              <a:defRPr sz="1200"/>
            </a:lvl2pPr>
            <a:lvl3pPr indent="-292100" lvl="2" marL="1371600" rtl="0" algn="l">
              <a:spcBef>
                <a:spcPts val="200"/>
              </a:spcBef>
              <a:spcAft>
                <a:spcPts val="0"/>
              </a:spcAft>
              <a:buClr>
                <a:schemeClr val="dk1"/>
              </a:buClr>
              <a:buSzPts val="1000"/>
              <a:buChar char="•"/>
              <a:defRPr sz="1000"/>
            </a:lvl3pPr>
            <a:lvl4pPr indent="-285750" lvl="3" marL="1828800" rtl="0" algn="l">
              <a:spcBef>
                <a:spcPts val="200"/>
              </a:spcBef>
              <a:spcAft>
                <a:spcPts val="0"/>
              </a:spcAft>
              <a:buClr>
                <a:schemeClr val="dk1"/>
              </a:buClr>
              <a:buSzPts val="900"/>
              <a:buChar char="–"/>
              <a:defRPr sz="900"/>
            </a:lvl4pPr>
            <a:lvl5pPr indent="-285750" lvl="4" marL="2286000" rtl="0" algn="l">
              <a:spcBef>
                <a:spcPts val="200"/>
              </a:spcBef>
              <a:spcAft>
                <a:spcPts val="0"/>
              </a:spcAft>
              <a:buClr>
                <a:schemeClr val="dk1"/>
              </a:buClr>
              <a:buSzPts val="900"/>
              <a:buChar char="»"/>
              <a:defRPr sz="900"/>
            </a:lvl5pPr>
            <a:lvl6pPr indent="-285750" lvl="5" marL="2743200" rtl="0" algn="l">
              <a:spcBef>
                <a:spcPts val="200"/>
              </a:spcBef>
              <a:spcAft>
                <a:spcPts val="0"/>
              </a:spcAft>
              <a:buClr>
                <a:schemeClr val="dk1"/>
              </a:buClr>
              <a:buSzPts val="900"/>
              <a:buChar char="•"/>
              <a:defRPr sz="900"/>
            </a:lvl6pPr>
            <a:lvl7pPr indent="-285750" lvl="6" marL="3200400" rtl="0" algn="l">
              <a:spcBef>
                <a:spcPts val="200"/>
              </a:spcBef>
              <a:spcAft>
                <a:spcPts val="0"/>
              </a:spcAft>
              <a:buClr>
                <a:schemeClr val="dk1"/>
              </a:buClr>
              <a:buSzPts val="900"/>
              <a:buChar char="•"/>
              <a:defRPr sz="900"/>
            </a:lvl7pPr>
            <a:lvl8pPr indent="-285750" lvl="7" marL="3657600" rtl="0" algn="l">
              <a:spcBef>
                <a:spcPts val="200"/>
              </a:spcBef>
              <a:spcAft>
                <a:spcPts val="0"/>
              </a:spcAft>
              <a:buClr>
                <a:schemeClr val="dk1"/>
              </a:buClr>
              <a:buSzPts val="900"/>
              <a:buChar char="•"/>
              <a:defRPr sz="900"/>
            </a:lvl8pPr>
            <a:lvl9pPr indent="-285750" lvl="8" marL="4114800" rtl="0" algn="l">
              <a:spcBef>
                <a:spcPts val="200"/>
              </a:spcBef>
              <a:spcAft>
                <a:spcPts val="0"/>
              </a:spcAft>
              <a:buClr>
                <a:schemeClr val="dk1"/>
              </a:buClr>
              <a:buSzPts val="900"/>
              <a:buChar char="•"/>
              <a:defRPr sz="900"/>
            </a:lvl9pPr>
          </a:lstStyle>
          <a:p/>
        </p:txBody>
      </p:sp>
      <p:sp>
        <p:nvSpPr>
          <p:cNvPr id="81" name="Google Shape;81;p18"/>
          <p:cNvSpPr txBox="1"/>
          <p:nvPr>
            <p:ph idx="2" type="body"/>
          </p:nvPr>
        </p:nvSpPr>
        <p:spPr>
          <a:xfrm>
            <a:off x="23241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rtl="0" algn="l">
              <a:spcBef>
                <a:spcPts val="300"/>
              </a:spcBef>
              <a:spcAft>
                <a:spcPts val="0"/>
              </a:spcAft>
              <a:buClr>
                <a:schemeClr val="dk1"/>
              </a:buClr>
              <a:buSzPts val="1400"/>
              <a:buChar char="•"/>
              <a:defRPr sz="1400"/>
            </a:lvl1pPr>
            <a:lvl2pPr indent="-304800" lvl="1" marL="914400" rtl="0" algn="l">
              <a:spcBef>
                <a:spcPts val="200"/>
              </a:spcBef>
              <a:spcAft>
                <a:spcPts val="0"/>
              </a:spcAft>
              <a:buClr>
                <a:schemeClr val="dk1"/>
              </a:buClr>
              <a:buSzPts val="1200"/>
              <a:buChar char="–"/>
              <a:defRPr sz="1200"/>
            </a:lvl2pPr>
            <a:lvl3pPr indent="-292100" lvl="2" marL="1371600" rtl="0" algn="l">
              <a:spcBef>
                <a:spcPts val="200"/>
              </a:spcBef>
              <a:spcAft>
                <a:spcPts val="0"/>
              </a:spcAft>
              <a:buClr>
                <a:schemeClr val="dk1"/>
              </a:buClr>
              <a:buSzPts val="1000"/>
              <a:buChar char="•"/>
              <a:defRPr sz="1000"/>
            </a:lvl3pPr>
            <a:lvl4pPr indent="-285750" lvl="3" marL="1828800" rtl="0" algn="l">
              <a:spcBef>
                <a:spcPts val="200"/>
              </a:spcBef>
              <a:spcAft>
                <a:spcPts val="0"/>
              </a:spcAft>
              <a:buClr>
                <a:schemeClr val="dk1"/>
              </a:buClr>
              <a:buSzPts val="900"/>
              <a:buChar char="–"/>
              <a:defRPr sz="900"/>
            </a:lvl4pPr>
            <a:lvl5pPr indent="-285750" lvl="4" marL="2286000" rtl="0" algn="l">
              <a:spcBef>
                <a:spcPts val="200"/>
              </a:spcBef>
              <a:spcAft>
                <a:spcPts val="0"/>
              </a:spcAft>
              <a:buClr>
                <a:schemeClr val="dk1"/>
              </a:buClr>
              <a:buSzPts val="900"/>
              <a:buChar char="»"/>
              <a:defRPr sz="900"/>
            </a:lvl5pPr>
            <a:lvl6pPr indent="-285750" lvl="5" marL="2743200" rtl="0" algn="l">
              <a:spcBef>
                <a:spcPts val="200"/>
              </a:spcBef>
              <a:spcAft>
                <a:spcPts val="0"/>
              </a:spcAft>
              <a:buClr>
                <a:schemeClr val="dk1"/>
              </a:buClr>
              <a:buSzPts val="900"/>
              <a:buChar char="•"/>
              <a:defRPr sz="900"/>
            </a:lvl6pPr>
            <a:lvl7pPr indent="-285750" lvl="6" marL="3200400" rtl="0" algn="l">
              <a:spcBef>
                <a:spcPts val="200"/>
              </a:spcBef>
              <a:spcAft>
                <a:spcPts val="0"/>
              </a:spcAft>
              <a:buClr>
                <a:schemeClr val="dk1"/>
              </a:buClr>
              <a:buSzPts val="900"/>
              <a:buChar char="•"/>
              <a:defRPr sz="900"/>
            </a:lvl7pPr>
            <a:lvl8pPr indent="-285750" lvl="7" marL="3657600" rtl="0" algn="l">
              <a:spcBef>
                <a:spcPts val="200"/>
              </a:spcBef>
              <a:spcAft>
                <a:spcPts val="0"/>
              </a:spcAft>
              <a:buClr>
                <a:schemeClr val="dk1"/>
              </a:buClr>
              <a:buSzPts val="900"/>
              <a:buChar char="•"/>
              <a:defRPr sz="900"/>
            </a:lvl8pPr>
            <a:lvl9pPr indent="-285750" lvl="8" marL="4114800" rtl="0" algn="l">
              <a:spcBef>
                <a:spcPts val="200"/>
              </a:spcBef>
              <a:spcAft>
                <a:spcPts val="0"/>
              </a:spcAft>
              <a:buClr>
                <a:schemeClr val="dk1"/>
              </a:buClr>
              <a:buSzPts val="900"/>
              <a:buChar char="•"/>
              <a:defRPr sz="900"/>
            </a:lvl9pPr>
          </a:lstStyle>
          <a:p/>
        </p:txBody>
      </p:sp>
      <p:sp>
        <p:nvSpPr>
          <p:cNvPr id="82" name="Google Shape;82;p1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2200"/>
              <a:buFont typeface="Calibri"/>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87" name="Google Shape;87;p19"/>
          <p:cNvSpPr txBox="1"/>
          <p:nvPr>
            <p:ph idx="1" type="body"/>
          </p:nvPr>
        </p:nvSpPr>
        <p:spPr>
          <a:xfrm>
            <a:off x="228600" y="767556"/>
            <a:ext cx="2020200" cy="3201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chemeClr val="dk1"/>
              </a:buClr>
              <a:buSzPts val="1200"/>
              <a:buNone/>
              <a:defRPr b="1" sz="1200"/>
            </a:lvl1pPr>
            <a:lvl2pPr indent="-228600" lvl="1" marL="914400" rtl="0" algn="l">
              <a:spcBef>
                <a:spcPts val="200"/>
              </a:spcBef>
              <a:spcAft>
                <a:spcPts val="0"/>
              </a:spcAft>
              <a:buClr>
                <a:schemeClr val="dk1"/>
              </a:buClr>
              <a:buSzPts val="1000"/>
              <a:buNone/>
              <a:defRPr b="1" sz="1000"/>
            </a:lvl2pPr>
            <a:lvl3pPr indent="-228600" lvl="2" marL="1371600" rtl="0" algn="l">
              <a:spcBef>
                <a:spcPts val="200"/>
              </a:spcBef>
              <a:spcAft>
                <a:spcPts val="0"/>
              </a:spcAft>
              <a:buClr>
                <a:schemeClr val="dk1"/>
              </a:buClr>
              <a:buSzPts val="900"/>
              <a:buNone/>
              <a:defRPr b="1" sz="900"/>
            </a:lvl3pPr>
            <a:lvl4pPr indent="-228600" lvl="3" marL="1828800" rtl="0" algn="l">
              <a:spcBef>
                <a:spcPts val="200"/>
              </a:spcBef>
              <a:spcAft>
                <a:spcPts val="0"/>
              </a:spcAft>
              <a:buClr>
                <a:schemeClr val="dk1"/>
              </a:buClr>
              <a:buSzPts val="800"/>
              <a:buNone/>
              <a:defRPr b="1" sz="800"/>
            </a:lvl4pPr>
            <a:lvl5pPr indent="-228600" lvl="4" marL="2286000" rtl="0" algn="l">
              <a:spcBef>
                <a:spcPts val="200"/>
              </a:spcBef>
              <a:spcAft>
                <a:spcPts val="0"/>
              </a:spcAft>
              <a:buClr>
                <a:schemeClr val="dk1"/>
              </a:buClr>
              <a:buSzPts val="800"/>
              <a:buNone/>
              <a:defRPr b="1" sz="800"/>
            </a:lvl5pPr>
            <a:lvl6pPr indent="-228600" lvl="5" marL="2743200" rtl="0" algn="l">
              <a:spcBef>
                <a:spcPts val="200"/>
              </a:spcBef>
              <a:spcAft>
                <a:spcPts val="0"/>
              </a:spcAft>
              <a:buClr>
                <a:schemeClr val="dk1"/>
              </a:buClr>
              <a:buSzPts val="800"/>
              <a:buNone/>
              <a:defRPr b="1" sz="800"/>
            </a:lvl6pPr>
            <a:lvl7pPr indent="-228600" lvl="6" marL="3200400" rtl="0" algn="l">
              <a:spcBef>
                <a:spcPts val="200"/>
              </a:spcBef>
              <a:spcAft>
                <a:spcPts val="0"/>
              </a:spcAft>
              <a:buClr>
                <a:schemeClr val="dk1"/>
              </a:buClr>
              <a:buSzPts val="800"/>
              <a:buNone/>
              <a:defRPr b="1" sz="800"/>
            </a:lvl7pPr>
            <a:lvl8pPr indent="-228600" lvl="7" marL="3657600" rtl="0" algn="l">
              <a:spcBef>
                <a:spcPts val="200"/>
              </a:spcBef>
              <a:spcAft>
                <a:spcPts val="0"/>
              </a:spcAft>
              <a:buClr>
                <a:schemeClr val="dk1"/>
              </a:buClr>
              <a:buSzPts val="800"/>
              <a:buNone/>
              <a:defRPr b="1" sz="800"/>
            </a:lvl8pPr>
            <a:lvl9pPr indent="-228600" lvl="8" marL="4114800" rtl="0" algn="l">
              <a:spcBef>
                <a:spcPts val="200"/>
              </a:spcBef>
              <a:spcAft>
                <a:spcPts val="0"/>
              </a:spcAft>
              <a:buClr>
                <a:schemeClr val="dk1"/>
              </a:buClr>
              <a:buSzPts val="800"/>
              <a:buNone/>
              <a:defRPr b="1" sz="800"/>
            </a:lvl9pPr>
          </a:lstStyle>
          <a:p/>
        </p:txBody>
      </p:sp>
      <p:sp>
        <p:nvSpPr>
          <p:cNvPr id="88" name="Google Shape;88;p19"/>
          <p:cNvSpPr txBox="1"/>
          <p:nvPr>
            <p:ph idx="2" type="body"/>
          </p:nvPr>
        </p:nvSpPr>
        <p:spPr>
          <a:xfrm>
            <a:off x="228600" y="1087438"/>
            <a:ext cx="2020200" cy="1975800"/>
          </a:xfrm>
          <a:prstGeom prst="rect">
            <a:avLst/>
          </a:prstGeom>
          <a:noFill/>
          <a:ln>
            <a:noFill/>
          </a:ln>
        </p:spPr>
        <p:txBody>
          <a:bodyPr anchorCtr="0" anchor="t" bIns="22850" lIns="45725" spcFirstLastPara="1" rIns="45725" wrap="square" tIns="22850">
            <a:normAutofit/>
          </a:bodyPr>
          <a:lstStyle>
            <a:lvl1pPr indent="-304800" lvl="0" marL="457200" rtl="0" algn="l">
              <a:spcBef>
                <a:spcPts val="200"/>
              </a:spcBef>
              <a:spcAft>
                <a:spcPts val="0"/>
              </a:spcAft>
              <a:buClr>
                <a:schemeClr val="dk1"/>
              </a:buClr>
              <a:buSzPts val="1200"/>
              <a:buChar char="•"/>
              <a:defRPr sz="1200"/>
            </a:lvl1pPr>
            <a:lvl2pPr indent="-292100" lvl="1" marL="914400" rtl="0" algn="l">
              <a:spcBef>
                <a:spcPts val="200"/>
              </a:spcBef>
              <a:spcAft>
                <a:spcPts val="0"/>
              </a:spcAft>
              <a:buClr>
                <a:schemeClr val="dk1"/>
              </a:buClr>
              <a:buSzPts val="1000"/>
              <a:buChar char="–"/>
              <a:defRPr sz="1000"/>
            </a:lvl2pPr>
            <a:lvl3pPr indent="-285750" lvl="2" marL="1371600" rtl="0" algn="l">
              <a:spcBef>
                <a:spcPts val="200"/>
              </a:spcBef>
              <a:spcAft>
                <a:spcPts val="0"/>
              </a:spcAft>
              <a:buClr>
                <a:schemeClr val="dk1"/>
              </a:buClr>
              <a:buSzPts val="900"/>
              <a:buChar char="•"/>
              <a:defRPr sz="900"/>
            </a:lvl3pPr>
            <a:lvl4pPr indent="-279400" lvl="3" marL="1828800" rtl="0" algn="l">
              <a:spcBef>
                <a:spcPts val="200"/>
              </a:spcBef>
              <a:spcAft>
                <a:spcPts val="0"/>
              </a:spcAft>
              <a:buClr>
                <a:schemeClr val="dk1"/>
              </a:buClr>
              <a:buSzPts val="800"/>
              <a:buChar char="–"/>
              <a:defRPr sz="800"/>
            </a:lvl4pPr>
            <a:lvl5pPr indent="-279400" lvl="4" marL="2286000" rtl="0" algn="l">
              <a:spcBef>
                <a:spcPts val="200"/>
              </a:spcBef>
              <a:spcAft>
                <a:spcPts val="0"/>
              </a:spcAft>
              <a:buClr>
                <a:schemeClr val="dk1"/>
              </a:buClr>
              <a:buSzPts val="800"/>
              <a:buChar char="»"/>
              <a:defRPr sz="800"/>
            </a:lvl5pPr>
            <a:lvl6pPr indent="-279400" lvl="5" marL="2743200" rtl="0" algn="l">
              <a:spcBef>
                <a:spcPts val="200"/>
              </a:spcBef>
              <a:spcAft>
                <a:spcPts val="0"/>
              </a:spcAft>
              <a:buClr>
                <a:schemeClr val="dk1"/>
              </a:buClr>
              <a:buSzPts val="800"/>
              <a:buChar char="•"/>
              <a:defRPr sz="800"/>
            </a:lvl6pPr>
            <a:lvl7pPr indent="-279400" lvl="6" marL="3200400" rtl="0" algn="l">
              <a:spcBef>
                <a:spcPts val="200"/>
              </a:spcBef>
              <a:spcAft>
                <a:spcPts val="0"/>
              </a:spcAft>
              <a:buClr>
                <a:schemeClr val="dk1"/>
              </a:buClr>
              <a:buSzPts val="800"/>
              <a:buChar char="•"/>
              <a:defRPr sz="800"/>
            </a:lvl7pPr>
            <a:lvl8pPr indent="-279400" lvl="7" marL="3657600" rtl="0" algn="l">
              <a:spcBef>
                <a:spcPts val="200"/>
              </a:spcBef>
              <a:spcAft>
                <a:spcPts val="0"/>
              </a:spcAft>
              <a:buClr>
                <a:schemeClr val="dk1"/>
              </a:buClr>
              <a:buSzPts val="800"/>
              <a:buChar char="•"/>
              <a:defRPr sz="800"/>
            </a:lvl8pPr>
            <a:lvl9pPr indent="-279400" lvl="8" marL="4114800" rtl="0" algn="l">
              <a:spcBef>
                <a:spcPts val="200"/>
              </a:spcBef>
              <a:spcAft>
                <a:spcPts val="0"/>
              </a:spcAft>
              <a:buClr>
                <a:schemeClr val="dk1"/>
              </a:buClr>
              <a:buSzPts val="800"/>
              <a:buChar char="•"/>
              <a:defRPr sz="800"/>
            </a:lvl9pPr>
          </a:lstStyle>
          <a:p/>
        </p:txBody>
      </p:sp>
      <p:sp>
        <p:nvSpPr>
          <p:cNvPr id="89" name="Google Shape;89;p19"/>
          <p:cNvSpPr txBox="1"/>
          <p:nvPr>
            <p:ph idx="3" type="body"/>
          </p:nvPr>
        </p:nvSpPr>
        <p:spPr>
          <a:xfrm>
            <a:off x="2322513" y="767556"/>
            <a:ext cx="2021100" cy="3201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chemeClr val="dk1"/>
              </a:buClr>
              <a:buSzPts val="1200"/>
              <a:buNone/>
              <a:defRPr b="1" sz="1200"/>
            </a:lvl1pPr>
            <a:lvl2pPr indent="-228600" lvl="1" marL="914400" rtl="0" algn="l">
              <a:spcBef>
                <a:spcPts val="200"/>
              </a:spcBef>
              <a:spcAft>
                <a:spcPts val="0"/>
              </a:spcAft>
              <a:buClr>
                <a:schemeClr val="dk1"/>
              </a:buClr>
              <a:buSzPts val="1000"/>
              <a:buNone/>
              <a:defRPr b="1" sz="1000"/>
            </a:lvl2pPr>
            <a:lvl3pPr indent="-228600" lvl="2" marL="1371600" rtl="0" algn="l">
              <a:spcBef>
                <a:spcPts val="200"/>
              </a:spcBef>
              <a:spcAft>
                <a:spcPts val="0"/>
              </a:spcAft>
              <a:buClr>
                <a:schemeClr val="dk1"/>
              </a:buClr>
              <a:buSzPts val="900"/>
              <a:buNone/>
              <a:defRPr b="1" sz="900"/>
            </a:lvl3pPr>
            <a:lvl4pPr indent="-228600" lvl="3" marL="1828800" rtl="0" algn="l">
              <a:spcBef>
                <a:spcPts val="200"/>
              </a:spcBef>
              <a:spcAft>
                <a:spcPts val="0"/>
              </a:spcAft>
              <a:buClr>
                <a:schemeClr val="dk1"/>
              </a:buClr>
              <a:buSzPts val="800"/>
              <a:buNone/>
              <a:defRPr b="1" sz="800"/>
            </a:lvl4pPr>
            <a:lvl5pPr indent="-228600" lvl="4" marL="2286000" rtl="0" algn="l">
              <a:spcBef>
                <a:spcPts val="200"/>
              </a:spcBef>
              <a:spcAft>
                <a:spcPts val="0"/>
              </a:spcAft>
              <a:buClr>
                <a:schemeClr val="dk1"/>
              </a:buClr>
              <a:buSzPts val="800"/>
              <a:buNone/>
              <a:defRPr b="1" sz="800"/>
            </a:lvl5pPr>
            <a:lvl6pPr indent="-228600" lvl="5" marL="2743200" rtl="0" algn="l">
              <a:spcBef>
                <a:spcPts val="200"/>
              </a:spcBef>
              <a:spcAft>
                <a:spcPts val="0"/>
              </a:spcAft>
              <a:buClr>
                <a:schemeClr val="dk1"/>
              </a:buClr>
              <a:buSzPts val="800"/>
              <a:buNone/>
              <a:defRPr b="1" sz="800"/>
            </a:lvl6pPr>
            <a:lvl7pPr indent="-228600" lvl="6" marL="3200400" rtl="0" algn="l">
              <a:spcBef>
                <a:spcPts val="200"/>
              </a:spcBef>
              <a:spcAft>
                <a:spcPts val="0"/>
              </a:spcAft>
              <a:buClr>
                <a:schemeClr val="dk1"/>
              </a:buClr>
              <a:buSzPts val="800"/>
              <a:buNone/>
              <a:defRPr b="1" sz="800"/>
            </a:lvl7pPr>
            <a:lvl8pPr indent="-228600" lvl="7" marL="3657600" rtl="0" algn="l">
              <a:spcBef>
                <a:spcPts val="200"/>
              </a:spcBef>
              <a:spcAft>
                <a:spcPts val="0"/>
              </a:spcAft>
              <a:buClr>
                <a:schemeClr val="dk1"/>
              </a:buClr>
              <a:buSzPts val="800"/>
              <a:buNone/>
              <a:defRPr b="1" sz="800"/>
            </a:lvl8pPr>
            <a:lvl9pPr indent="-228600" lvl="8" marL="4114800" rtl="0" algn="l">
              <a:spcBef>
                <a:spcPts val="200"/>
              </a:spcBef>
              <a:spcAft>
                <a:spcPts val="0"/>
              </a:spcAft>
              <a:buClr>
                <a:schemeClr val="dk1"/>
              </a:buClr>
              <a:buSzPts val="800"/>
              <a:buNone/>
              <a:defRPr b="1" sz="800"/>
            </a:lvl9pPr>
          </a:lstStyle>
          <a:p/>
        </p:txBody>
      </p:sp>
      <p:sp>
        <p:nvSpPr>
          <p:cNvPr id="90" name="Google Shape;90;p19"/>
          <p:cNvSpPr txBox="1"/>
          <p:nvPr>
            <p:ph idx="4" type="body"/>
          </p:nvPr>
        </p:nvSpPr>
        <p:spPr>
          <a:xfrm>
            <a:off x="2322513" y="1087438"/>
            <a:ext cx="2021100" cy="1975800"/>
          </a:xfrm>
          <a:prstGeom prst="rect">
            <a:avLst/>
          </a:prstGeom>
          <a:noFill/>
          <a:ln>
            <a:noFill/>
          </a:ln>
        </p:spPr>
        <p:txBody>
          <a:bodyPr anchorCtr="0" anchor="t" bIns="22850" lIns="45725" spcFirstLastPara="1" rIns="45725" wrap="square" tIns="22850">
            <a:normAutofit/>
          </a:bodyPr>
          <a:lstStyle>
            <a:lvl1pPr indent="-304800" lvl="0" marL="457200" rtl="0" algn="l">
              <a:spcBef>
                <a:spcPts val="200"/>
              </a:spcBef>
              <a:spcAft>
                <a:spcPts val="0"/>
              </a:spcAft>
              <a:buClr>
                <a:schemeClr val="dk1"/>
              </a:buClr>
              <a:buSzPts val="1200"/>
              <a:buChar char="•"/>
              <a:defRPr sz="1200"/>
            </a:lvl1pPr>
            <a:lvl2pPr indent="-292100" lvl="1" marL="914400" rtl="0" algn="l">
              <a:spcBef>
                <a:spcPts val="200"/>
              </a:spcBef>
              <a:spcAft>
                <a:spcPts val="0"/>
              </a:spcAft>
              <a:buClr>
                <a:schemeClr val="dk1"/>
              </a:buClr>
              <a:buSzPts val="1000"/>
              <a:buChar char="–"/>
              <a:defRPr sz="1000"/>
            </a:lvl2pPr>
            <a:lvl3pPr indent="-285750" lvl="2" marL="1371600" rtl="0" algn="l">
              <a:spcBef>
                <a:spcPts val="200"/>
              </a:spcBef>
              <a:spcAft>
                <a:spcPts val="0"/>
              </a:spcAft>
              <a:buClr>
                <a:schemeClr val="dk1"/>
              </a:buClr>
              <a:buSzPts val="900"/>
              <a:buChar char="•"/>
              <a:defRPr sz="900"/>
            </a:lvl3pPr>
            <a:lvl4pPr indent="-279400" lvl="3" marL="1828800" rtl="0" algn="l">
              <a:spcBef>
                <a:spcPts val="200"/>
              </a:spcBef>
              <a:spcAft>
                <a:spcPts val="0"/>
              </a:spcAft>
              <a:buClr>
                <a:schemeClr val="dk1"/>
              </a:buClr>
              <a:buSzPts val="800"/>
              <a:buChar char="–"/>
              <a:defRPr sz="800"/>
            </a:lvl4pPr>
            <a:lvl5pPr indent="-279400" lvl="4" marL="2286000" rtl="0" algn="l">
              <a:spcBef>
                <a:spcPts val="200"/>
              </a:spcBef>
              <a:spcAft>
                <a:spcPts val="0"/>
              </a:spcAft>
              <a:buClr>
                <a:schemeClr val="dk1"/>
              </a:buClr>
              <a:buSzPts val="800"/>
              <a:buChar char="»"/>
              <a:defRPr sz="800"/>
            </a:lvl5pPr>
            <a:lvl6pPr indent="-279400" lvl="5" marL="2743200" rtl="0" algn="l">
              <a:spcBef>
                <a:spcPts val="200"/>
              </a:spcBef>
              <a:spcAft>
                <a:spcPts val="0"/>
              </a:spcAft>
              <a:buClr>
                <a:schemeClr val="dk1"/>
              </a:buClr>
              <a:buSzPts val="800"/>
              <a:buChar char="•"/>
              <a:defRPr sz="800"/>
            </a:lvl6pPr>
            <a:lvl7pPr indent="-279400" lvl="6" marL="3200400" rtl="0" algn="l">
              <a:spcBef>
                <a:spcPts val="200"/>
              </a:spcBef>
              <a:spcAft>
                <a:spcPts val="0"/>
              </a:spcAft>
              <a:buClr>
                <a:schemeClr val="dk1"/>
              </a:buClr>
              <a:buSzPts val="800"/>
              <a:buChar char="•"/>
              <a:defRPr sz="800"/>
            </a:lvl7pPr>
            <a:lvl8pPr indent="-279400" lvl="7" marL="3657600" rtl="0" algn="l">
              <a:spcBef>
                <a:spcPts val="200"/>
              </a:spcBef>
              <a:spcAft>
                <a:spcPts val="0"/>
              </a:spcAft>
              <a:buClr>
                <a:schemeClr val="dk1"/>
              </a:buClr>
              <a:buSzPts val="800"/>
              <a:buChar char="•"/>
              <a:defRPr sz="800"/>
            </a:lvl8pPr>
            <a:lvl9pPr indent="-279400" lvl="8" marL="4114800" rtl="0" algn="l">
              <a:spcBef>
                <a:spcPts val="200"/>
              </a:spcBef>
              <a:spcAft>
                <a:spcPts val="0"/>
              </a:spcAft>
              <a:buClr>
                <a:schemeClr val="dk1"/>
              </a:buClr>
              <a:buSzPts val="800"/>
              <a:buChar char="•"/>
              <a:defRPr sz="800"/>
            </a:lvl9pPr>
          </a:lstStyle>
          <a:p/>
        </p:txBody>
      </p:sp>
      <p:sp>
        <p:nvSpPr>
          <p:cNvPr id="91" name="Google Shape;91;p1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2" name="Google Shape;92;p1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3" name="Google Shape;93;p1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96" name="Google Shape;96;p20"/>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7" name="Google Shape;97;p20"/>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8" name="Google Shape;98;p20"/>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rmAutofit/>
          </a:bodyPr>
          <a:lstStyle>
            <a:lvl1pPr lvl="0" rtl="0" algn="l">
              <a:spcBef>
                <a:spcPts val="0"/>
              </a:spcBef>
              <a:spcAft>
                <a:spcPts val="0"/>
              </a:spcAft>
              <a:buClr>
                <a:schemeClr val="dk1"/>
              </a:buClr>
              <a:buSzPts val="1000"/>
              <a:buFont typeface="Calibri"/>
              <a:buNone/>
              <a:defRPr b="1" sz="10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01" name="Google Shape;101;p21"/>
          <p:cNvSpPr txBox="1"/>
          <p:nvPr>
            <p:ph idx="1" type="body"/>
          </p:nvPr>
        </p:nvSpPr>
        <p:spPr>
          <a:xfrm>
            <a:off x="1787525" y="136525"/>
            <a:ext cx="2556000" cy="2926500"/>
          </a:xfrm>
          <a:prstGeom prst="rect">
            <a:avLst/>
          </a:prstGeom>
          <a:noFill/>
          <a:ln>
            <a:noFill/>
          </a:ln>
        </p:spPr>
        <p:txBody>
          <a:bodyPr anchorCtr="0" anchor="t" bIns="22850" lIns="45725" spcFirstLastPara="1" rIns="45725" wrap="square" tIns="22850">
            <a:normAutofit/>
          </a:bodyPr>
          <a:lstStyle>
            <a:lvl1pPr indent="-330200" lvl="0" marL="457200" rtl="0" algn="l">
              <a:spcBef>
                <a:spcPts val="300"/>
              </a:spcBef>
              <a:spcAft>
                <a:spcPts val="0"/>
              </a:spcAft>
              <a:buClr>
                <a:schemeClr val="dk1"/>
              </a:buClr>
              <a:buSzPts val="1600"/>
              <a:buChar char="•"/>
              <a:defRPr sz="1600"/>
            </a:lvl1pPr>
            <a:lvl2pPr indent="-317500" lvl="1" marL="914400" rtl="0" algn="l">
              <a:spcBef>
                <a:spcPts val="300"/>
              </a:spcBef>
              <a:spcAft>
                <a:spcPts val="0"/>
              </a:spcAft>
              <a:buClr>
                <a:schemeClr val="dk1"/>
              </a:buClr>
              <a:buSzPts val="1400"/>
              <a:buChar char="–"/>
              <a:defRPr sz="1400"/>
            </a:lvl2pPr>
            <a:lvl3pPr indent="-304800" lvl="2" marL="1371600" rtl="0" algn="l">
              <a:spcBef>
                <a:spcPts val="200"/>
              </a:spcBef>
              <a:spcAft>
                <a:spcPts val="0"/>
              </a:spcAft>
              <a:buClr>
                <a:schemeClr val="dk1"/>
              </a:buClr>
              <a:buSzPts val="1200"/>
              <a:buChar char="•"/>
              <a:defRPr sz="1200"/>
            </a:lvl3pPr>
            <a:lvl4pPr indent="-292100" lvl="3" marL="1828800" rtl="0" algn="l">
              <a:spcBef>
                <a:spcPts val="200"/>
              </a:spcBef>
              <a:spcAft>
                <a:spcPts val="0"/>
              </a:spcAft>
              <a:buClr>
                <a:schemeClr val="dk1"/>
              </a:buClr>
              <a:buSzPts val="1000"/>
              <a:buChar char="–"/>
              <a:defRPr sz="1000"/>
            </a:lvl4pPr>
            <a:lvl5pPr indent="-292100" lvl="4" marL="2286000" rtl="0" algn="l">
              <a:spcBef>
                <a:spcPts val="200"/>
              </a:spcBef>
              <a:spcAft>
                <a:spcPts val="0"/>
              </a:spcAft>
              <a:buClr>
                <a:schemeClr val="dk1"/>
              </a:buClr>
              <a:buSzPts val="1000"/>
              <a:buChar char="»"/>
              <a:defRPr sz="1000"/>
            </a:lvl5pPr>
            <a:lvl6pPr indent="-292100" lvl="5" marL="2743200" rtl="0" algn="l">
              <a:spcBef>
                <a:spcPts val="200"/>
              </a:spcBef>
              <a:spcAft>
                <a:spcPts val="0"/>
              </a:spcAft>
              <a:buClr>
                <a:schemeClr val="dk1"/>
              </a:buClr>
              <a:buSzPts val="1000"/>
              <a:buChar char="•"/>
              <a:defRPr sz="1000"/>
            </a:lvl6pPr>
            <a:lvl7pPr indent="-292100" lvl="6" marL="3200400" rtl="0" algn="l">
              <a:spcBef>
                <a:spcPts val="200"/>
              </a:spcBef>
              <a:spcAft>
                <a:spcPts val="0"/>
              </a:spcAft>
              <a:buClr>
                <a:schemeClr val="dk1"/>
              </a:buClr>
              <a:buSzPts val="1000"/>
              <a:buChar char="•"/>
              <a:defRPr sz="1000"/>
            </a:lvl7pPr>
            <a:lvl8pPr indent="-292100" lvl="7" marL="3657600" rtl="0" algn="l">
              <a:spcBef>
                <a:spcPts val="200"/>
              </a:spcBef>
              <a:spcAft>
                <a:spcPts val="0"/>
              </a:spcAft>
              <a:buClr>
                <a:schemeClr val="dk1"/>
              </a:buClr>
              <a:buSzPts val="1000"/>
              <a:buChar char="•"/>
              <a:defRPr sz="1000"/>
            </a:lvl8pPr>
            <a:lvl9pPr indent="-292100" lvl="8" marL="4114800" rtl="0" algn="l">
              <a:spcBef>
                <a:spcPts val="200"/>
              </a:spcBef>
              <a:spcAft>
                <a:spcPts val="0"/>
              </a:spcAft>
              <a:buClr>
                <a:schemeClr val="dk1"/>
              </a:buClr>
              <a:buSzPts val="1000"/>
              <a:buChar char="•"/>
              <a:defRPr sz="1000"/>
            </a:lvl9pPr>
          </a:lstStyle>
          <a:p/>
        </p:txBody>
      </p:sp>
      <p:sp>
        <p:nvSpPr>
          <p:cNvPr id="102" name="Google Shape;102;p21"/>
          <p:cNvSpPr txBox="1"/>
          <p:nvPr>
            <p:ph idx="2" type="body"/>
          </p:nvPr>
        </p:nvSpPr>
        <p:spPr>
          <a:xfrm>
            <a:off x="228600" y="717550"/>
            <a:ext cx="1504200" cy="2345700"/>
          </a:xfrm>
          <a:prstGeom prst="rect">
            <a:avLst/>
          </a:prstGeom>
          <a:noFill/>
          <a:ln>
            <a:noFill/>
          </a:ln>
        </p:spPr>
        <p:txBody>
          <a:bodyPr anchorCtr="0" anchor="t" bIns="22850" lIns="45725" spcFirstLastPara="1" rIns="45725" wrap="square" tIns="22850">
            <a:normAutofit/>
          </a:bodyPr>
          <a:lstStyle>
            <a:lvl1pPr indent="-228600" lvl="0" marL="457200" rtl="0" algn="l">
              <a:spcBef>
                <a:spcPts val="100"/>
              </a:spcBef>
              <a:spcAft>
                <a:spcPts val="0"/>
              </a:spcAft>
              <a:buClr>
                <a:schemeClr val="dk1"/>
              </a:buClr>
              <a:buSzPts val="700"/>
              <a:buNone/>
              <a:defRPr sz="700"/>
            </a:lvl1pPr>
            <a:lvl2pPr indent="-228600" lvl="1" marL="914400" rtl="0" algn="l">
              <a:spcBef>
                <a:spcPts val="100"/>
              </a:spcBef>
              <a:spcAft>
                <a:spcPts val="0"/>
              </a:spcAft>
              <a:buClr>
                <a:schemeClr val="dk1"/>
              </a:buClr>
              <a:buSzPts val="600"/>
              <a:buNone/>
              <a:defRPr sz="600"/>
            </a:lvl2pPr>
            <a:lvl3pPr indent="-228600" lvl="2" marL="1371600" rtl="0" algn="l">
              <a:spcBef>
                <a:spcPts val="100"/>
              </a:spcBef>
              <a:spcAft>
                <a:spcPts val="0"/>
              </a:spcAft>
              <a:buClr>
                <a:schemeClr val="dk1"/>
              </a:buClr>
              <a:buSzPts val="500"/>
              <a:buNone/>
              <a:defRPr sz="500"/>
            </a:lvl3pPr>
            <a:lvl4pPr indent="-228600" lvl="3" marL="1828800" rtl="0" algn="l">
              <a:spcBef>
                <a:spcPts val="100"/>
              </a:spcBef>
              <a:spcAft>
                <a:spcPts val="0"/>
              </a:spcAft>
              <a:buClr>
                <a:schemeClr val="dk1"/>
              </a:buClr>
              <a:buSzPts val="500"/>
              <a:buNone/>
              <a:defRPr sz="500"/>
            </a:lvl4pPr>
            <a:lvl5pPr indent="-228600" lvl="4" marL="2286000" rtl="0" algn="l">
              <a:spcBef>
                <a:spcPts val="100"/>
              </a:spcBef>
              <a:spcAft>
                <a:spcPts val="0"/>
              </a:spcAft>
              <a:buClr>
                <a:schemeClr val="dk1"/>
              </a:buClr>
              <a:buSzPts val="500"/>
              <a:buNone/>
              <a:defRPr sz="500"/>
            </a:lvl5pPr>
            <a:lvl6pPr indent="-228600" lvl="5" marL="2743200" rtl="0" algn="l">
              <a:spcBef>
                <a:spcPts val="100"/>
              </a:spcBef>
              <a:spcAft>
                <a:spcPts val="0"/>
              </a:spcAft>
              <a:buClr>
                <a:schemeClr val="dk1"/>
              </a:buClr>
              <a:buSzPts val="500"/>
              <a:buNone/>
              <a:defRPr sz="500"/>
            </a:lvl6pPr>
            <a:lvl7pPr indent="-228600" lvl="6" marL="3200400" rtl="0" algn="l">
              <a:spcBef>
                <a:spcPts val="100"/>
              </a:spcBef>
              <a:spcAft>
                <a:spcPts val="0"/>
              </a:spcAft>
              <a:buClr>
                <a:schemeClr val="dk1"/>
              </a:buClr>
              <a:buSzPts val="500"/>
              <a:buNone/>
              <a:defRPr sz="500"/>
            </a:lvl7pPr>
            <a:lvl8pPr indent="-228600" lvl="7" marL="3657600" rtl="0" algn="l">
              <a:spcBef>
                <a:spcPts val="100"/>
              </a:spcBef>
              <a:spcAft>
                <a:spcPts val="0"/>
              </a:spcAft>
              <a:buClr>
                <a:schemeClr val="dk1"/>
              </a:buClr>
              <a:buSzPts val="500"/>
              <a:buNone/>
              <a:defRPr sz="500"/>
            </a:lvl8pPr>
            <a:lvl9pPr indent="-228600" lvl="8" marL="4114800" rtl="0" algn="l">
              <a:spcBef>
                <a:spcPts val="100"/>
              </a:spcBef>
              <a:spcAft>
                <a:spcPts val="0"/>
              </a:spcAft>
              <a:buClr>
                <a:schemeClr val="dk1"/>
              </a:buClr>
              <a:buSzPts val="500"/>
              <a:buNone/>
              <a:defRPr sz="500"/>
            </a:lvl9pPr>
          </a:lstStyle>
          <a:p/>
        </p:txBody>
      </p:sp>
      <p:sp>
        <p:nvSpPr>
          <p:cNvPr id="103" name="Google Shape;103;p2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04" name="Google Shape;104;p2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05" name="Google Shape;105;p2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rmAutofit/>
          </a:bodyPr>
          <a:lstStyle>
            <a:lvl1pPr lvl="0" rtl="0" algn="l">
              <a:spcBef>
                <a:spcPts val="0"/>
              </a:spcBef>
              <a:spcAft>
                <a:spcPts val="0"/>
              </a:spcAft>
              <a:buClr>
                <a:schemeClr val="dk1"/>
              </a:buClr>
              <a:buSzPts val="1000"/>
              <a:buFont typeface="Calibri"/>
              <a:buNone/>
              <a:defRPr b="1" sz="10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sp>
      <p:sp>
        <p:nvSpPr>
          <p:cNvPr id="109" name="Google Shape;109;p22"/>
          <p:cNvSpPr txBox="1"/>
          <p:nvPr>
            <p:ph idx="1" type="body"/>
          </p:nvPr>
        </p:nvSpPr>
        <p:spPr>
          <a:xfrm>
            <a:off x="896144" y="2683669"/>
            <a:ext cx="2743200" cy="402600"/>
          </a:xfrm>
          <a:prstGeom prst="rect">
            <a:avLst/>
          </a:prstGeom>
          <a:noFill/>
          <a:ln>
            <a:noFill/>
          </a:ln>
        </p:spPr>
        <p:txBody>
          <a:bodyPr anchorCtr="0" anchor="t" bIns="22850" lIns="45725" spcFirstLastPara="1" rIns="45725" wrap="square" tIns="22850">
            <a:normAutofit/>
          </a:bodyPr>
          <a:lstStyle>
            <a:lvl1pPr indent="-228600" lvl="0" marL="457200" rtl="0" algn="l">
              <a:spcBef>
                <a:spcPts val="100"/>
              </a:spcBef>
              <a:spcAft>
                <a:spcPts val="0"/>
              </a:spcAft>
              <a:buClr>
                <a:schemeClr val="dk1"/>
              </a:buClr>
              <a:buSzPts val="700"/>
              <a:buNone/>
              <a:defRPr sz="700"/>
            </a:lvl1pPr>
            <a:lvl2pPr indent="-228600" lvl="1" marL="914400" rtl="0" algn="l">
              <a:spcBef>
                <a:spcPts val="100"/>
              </a:spcBef>
              <a:spcAft>
                <a:spcPts val="0"/>
              </a:spcAft>
              <a:buClr>
                <a:schemeClr val="dk1"/>
              </a:buClr>
              <a:buSzPts val="600"/>
              <a:buNone/>
              <a:defRPr sz="600"/>
            </a:lvl2pPr>
            <a:lvl3pPr indent="-228600" lvl="2" marL="1371600" rtl="0" algn="l">
              <a:spcBef>
                <a:spcPts val="100"/>
              </a:spcBef>
              <a:spcAft>
                <a:spcPts val="0"/>
              </a:spcAft>
              <a:buClr>
                <a:schemeClr val="dk1"/>
              </a:buClr>
              <a:buSzPts val="500"/>
              <a:buNone/>
              <a:defRPr sz="500"/>
            </a:lvl3pPr>
            <a:lvl4pPr indent="-228600" lvl="3" marL="1828800" rtl="0" algn="l">
              <a:spcBef>
                <a:spcPts val="100"/>
              </a:spcBef>
              <a:spcAft>
                <a:spcPts val="0"/>
              </a:spcAft>
              <a:buClr>
                <a:schemeClr val="dk1"/>
              </a:buClr>
              <a:buSzPts val="500"/>
              <a:buNone/>
              <a:defRPr sz="500"/>
            </a:lvl4pPr>
            <a:lvl5pPr indent="-228600" lvl="4" marL="2286000" rtl="0" algn="l">
              <a:spcBef>
                <a:spcPts val="100"/>
              </a:spcBef>
              <a:spcAft>
                <a:spcPts val="0"/>
              </a:spcAft>
              <a:buClr>
                <a:schemeClr val="dk1"/>
              </a:buClr>
              <a:buSzPts val="500"/>
              <a:buNone/>
              <a:defRPr sz="500"/>
            </a:lvl5pPr>
            <a:lvl6pPr indent="-228600" lvl="5" marL="2743200" rtl="0" algn="l">
              <a:spcBef>
                <a:spcPts val="100"/>
              </a:spcBef>
              <a:spcAft>
                <a:spcPts val="0"/>
              </a:spcAft>
              <a:buClr>
                <a:schemeClr val="dk1"/>
              </a:buClr>
              <a:buSzPts val="500"/>
              <a:buNone/>
              <a:defRPr sz="500"/>
            </a:lvl6pPr>
            <a:lvl7pPr indent="-228600" lvl="6" marL="3200400" rtl="0" algn="l">
              <a:spcBef>
                <a:spcPts val="100"/>
              </a:spcBef>
              <a:spcAft>
                <a:spcPts val="0"/>
              </a:spcAft>
              <a:buClr>
                <a:schemeClr val="dk1"/>
              </a:buClr>
              <a:buSzPts val="500"/>
              <a:buNone/>
              <a:defRPr sz="500"/>
            </a:lvl7pPr>
            <a:lvl8pPr indent="-228600" lvl="7" marL="3657600" rtl="0" algn="l">
              <a:spcBef>
                <a:spcPts val="100"/>
              </a:spcBef>
              <a:spcAft>
                <a:spcPts val="0"/>
              </a:spcAft>
              <a:buClr>
                <a:schemeClr val="dk1"/>
              </a:buClr>
              <a:buSzPts val="500"/>
              <a:buNone/>
              <a:defRPr sz="500"/>
            </a:lvl8pPr>
            <a:lvl9pPr indent="-228600" lvl="8" marL="4114800" rtl="0" algn="l">
              <a:spcBef>
                <a:spcPts val="100"/>
              </a:spcBef>
              <a:spcAft>
                <a:spcPts val="0"/>
              </a:spcAft>
              <a:buClr>
                <a:schemeClr val="dk1"/>
              </a:buClr>
              <a:buSzPts val="500"/>
              <a:buNone/>
              <a:defRPr sz="500"/>
            </a:lvl9pPr>
          </a:lstStyle>
          <a:p/>
        </p:txBody>
      </p:sp>
      <p:sp>
        <p:nvSpPr>
          <p:cNvPr id="110" name="Google Shape;110;p2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15" name="Google Shape;115;p23"/>
          <p:cNvSpPr txBox="1"/>
          <p:nvPr>
            <p:ph idx="1" type="body"/>
          </p:nvPr>
        </p:nvSpPr>
        <p:spPr>
          <a:xfrm rot="5400000">
            <a:off x="1154400" y="-125700"/>
            <a:ext cx="2263200" cy="41148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00" y="1085919"/>
            <a:ext cx="2925900" cy="10287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21" name="Google Shape;121;p24"/>
          <p:cNvSpPr txBox="1"/>
          <p:nvPr>
            <p:ph idx="1" type="body"/>
          </p:nvPr>
        </p:nvSpPr>
        <p:spPr>
          <a:xfrm rot="5400000">
            <a:off x="270600" y="95319"/>
            <a:ext cx="2925900" cy="30099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p:txBody>
      </p:sp>
      <p:sp>
        <p:nvSpPr>
          <p:cNvPr id="52" name="Google Shape;52;p13"/>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5.png"/><Relationship Id="rId13" Type="http://schemas.openxmlformats.org/officeDocument/2006/relationships/image" Target="../media/image25.png"/><Relationship Id="rId12"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7.png"/><Relationship Id="rId15" Type="http://schemas.openxmlformats.org/officeDocument/2006/relationships/image" Target="../media/image5.png"/><Relationship Id="rId14" Type="http://schemas.openxmlformats.org/officeDocument/2006/relationships/image" Target="../media/image10.png"/><Relationship Id="rId17" Type="http://schemas.openxmlformats.org/officeDocument/2006/relationships/image" Target="../media/image13.png"/><Relationship Id="rId16"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png"/><Relationship Id="rId7" Type="http://schemas.openxmlformats.org/officeDocument/2006/relationships/image" Target="../media/image9.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39.png"/><Relationship Id="rId12" Type="http://schemas.openxmlformats.org/officeDocument/2006/relationships/image" Target="../media/image75.pn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41.png"/><Relationship Id="rId5" Type="http://schemas.openxmlformats.org/officeDocument/2006/relationships/image" Target="../media/image36.png"/><Relationship Id="rId6" Type="http://schemas.openxmlformats.org/officeDocument/2006/relationships/image" Target="../media/image25.png"/><Relationship Id="rId7" Type="http://schemas.openxmlformats.org/officeDocument/2006/relationships/image" Target="../media/image5.png"/><Relationship Id="rId8"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32.png"/><Relationship Id="rId5" Type="http://schemas.openxmlformats.org/officeDocument/2006/relationships/image" Target="../media/image72.png"/><Relationship Id="rId6"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32.png"/><Relationship Id="rId5" Type="http://schemas.openxmlformats.org/officeDocument/2006/relationships/image" Target="../media/image76.png"/><Relationship Id="rId6" Type="http://schemas.openxmlformats.org/officeDocument/2006/relationships/image" Target="../media/image71.png"/></Relationships>
</file>

<file path=ppt/slides/_rels/slide13.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63.png"/><Relationship Id="rId13" Type="http://schemas.openxmlformats.org/officeDocument/2006/relationships/image" Target="../media/image58.png"/><Relationship Id="rId12"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52.png"/><Relationship Id="rId14" Type="http://schemas.openxmlformats.org/officeDocument/2006/relationships/image" Target="../media/image68.png"/><Relationship Id="rId5" Type="http://schemas.openxmlformats.org/officeDocument/2006/relationships/image" Target="../media/image11.png"/><Relationship Id="rId6" Type="http://schemas.openxmlformats.org/officeDocument/2006/relationships/image" Target="../media/image2.png"/><Relationship Id="rId7" Type="http://schemas.openxmlformats.org/officeDocument/2006/relationships/image" Target="../media/image28.png"/><Relationship Id="rId8" Type="http://schemas.openxmlformats.org/officeDocument/2006/relationships/image" Target="../media/image5.png"/></Relationships>
</file>

<file path=ppt/slides/_rels/slide14.xml.rels><?xml version="1.0" encoding="UTF-8" standalone="yes"?><Relationships xmlns="http://schemas.openxmlformats.org/package/2006/relationships"><Relationship Id="rId11" Type="http://schemas.openxmlformats.org/officeDocument/2006/relationships/image" Target="../media/image77.png"/><Relationship Id="rId10" Type="http://schemas.openxmlformats.org/officeDocument/2006/relationships/image" Target="../media/image63.png"/><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52.png"/><Relationship Id="rId5" Type="http://schemas.openxmlformats.org/officeDocument/2006/relationships/image" Target="../media/image11.png"/><Relationship Id="rId6" Type="http://schemas.openxmlformats.org/officeDocument/2006/relationships/image" Target="../media/image2.png"/><Relationship Id="rId7" Type="http://schemas.openxmlformats.org/officeDocument/2006/relationships/image" Target="../media/image28.png"/><Relationship Id="rId8" Type="http://schemas.openxmlformats.org/officeDocument/2006/relationships/image" Target="../media/image5.png"/></Relationships>
</file>

<file path=ppt/slides/_rels/slide15.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73.png"/><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7.png"/><Relationship Id="rId4" Type="http://schemas.openxmlformats.org/officeDocument/2006/relationships/image" Target="../media/image7.png"/><Relationship Id="rId9" Type="http://schemas.openxmlformats.org/officeDocument/2006/relationships/image" Target="../media/image32.png"/><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51.png"/><Relationship Id="rId8" Type="http://schemas.openxmlformats.org/officeDocument/2006/relationships/image" Target="../media/image25.png"/></Relationships>
</file>

<file path=ppt/slides/_rels/slide16.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63.png"/><Relationship Id="rId13" Type="http://schemas.openxmlformats.org/officeDocument/2006/relationships/image" Target="../media/image58.png"/><Relationship Id="rId12"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52.png"/><Relationship Id="rId14" Type="http://schemas.openxmlformats.org/officeDocument/2006/relationships/image" Target="../media/image59.png"/><Relationship Id="rId5" Type="http://schemas.openxmlformats.org/officeDocument/2006/relationships/image" Target="../media/image11.png"/><Relationship Id="rId6" Type="http://schemas.openxmlformats.org/officeDocument/2006/relationships/image" Target="../media/image2.png"/><Relationship Id="rId7" Type="http://schemas.openxmlformats.org/officeDocument/2006/relationships/image" Target="../media/image28.png"/><Relationship Id="rId8" Type="http://schemas.openxmlformats.org/officeDocument/2006/relationships/image" Target="../media/image5.png"/></Relationships>
</file>

<file path=ppt/slides/_rels/slide2.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21.png"/><Relationship Id="rId13" Type="http://schemas.openxmlformats.org/officeDocument/2006/relationships/image" Target="../media/image48.png"/><Relationship Id="rId12"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7.png"/><Relationship Id="rId5" Type="http://schemas.openxmlformats.org/officeDocument/2006/relationships/image" Target="../media/image6.png"/><Relationship Id="rId6" Type="http://schemas.openxmlformats.org/officeDocument/2006/relationships/image" Target="../media/image24.png"/><Relationship Id="rId7" Type="http://schemas.openxmlformats.org/officeDocument/2006/relationships/image" Target="../media/image28.png"/><Relationship Id="rId8" Type="http://schemas.openxmlformats.org/officeDocument/2006/relationships/image" Target="../media/image38.png"/></Relationships>
</file>

<file path=ppt/slides/_rels/slide3.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41.png"/><Relationship Id="rId13" Type="http://schemas.openxmlformats.org/officeDocument/2006/relationships/image" Target="../media/image32.png"/><Relationship Id="rId12"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10.png"/><Relationship Id="rId15" Type="http://schemas.openxmlformats.org/officeDocument/2006/relationships/image" Target="../media/image50.png"/><Relationship Id="rId14" Type="http://schemas.openxmlformats.org/officeDocument/2006/relationships/image" Target="../media/image46.png"/><Relationship Id="rId5" Type="http://schemas.openxmlformats.org/officeDocument/2006/relationships/image" Target="../media/image36.png"/><Relationship Id="rId6" Type="http://schemas.openxmlformats.org/officeDocument/2006/relationships/image" Target="../media/image25.png"/><Relationship Id="rId7" Type="http://schemas.openxmlformats.org/officeDocument/2006/relationships/image" Target="../media/image5.png"/><Relationship Id="rId8" Type="http://schemas.openxmlformats.org/officeDocument/2006/relationships/image" Target="../media/image6.png"/></Relationships>
</file>

<file path=ppt/slides/_rels/slide4.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2.png"/><Relationship Id="rId13" Type="http://schemas.openxmlformats.org/officeDocument/2006/relationships/image" Target="../media/image47.png"/><Relationship Id="rId12"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9.png"/><Relationship Id="rId4" Type="http://schemas.openxmlformats.org/officeDocument/2006/relationships/image" Target="../media/image9.png"/><Relationship Id="rId9" Type="http://schemas.openxmlformats.org/officeDocument/2006/relationships/image" Target="../media/image34.gif"/><Relationship Id="rId15" Type="http://schemas.openxmlformats.org/officeDocument/2006/relationships/image" Target="../media/image11.png"/><Relationship Id="rId14" Type="http://schemas.openxmlformats.org/officeDocument/2006/relationships/image" Target="../media/image45.png"/><Relationship Id="rId17" Type="http://schemas.openxmlformats.org/officeDocument/2006/relationships/image" Target="../media/image40.png"/><Relationship Id="rId16" Type="http://schemas.openxmlformats.org/officeDocument/2006/relationships/image" Target="../media/image25.png"/><Relationship Id="rId5" Type="http://schemas.openxmlformats.org/officeDocument/2006/relationships/image" Target="../media/image35.png"/><Relationship Id="rId6" Type="http://schemas.openxmlformats.org/officeDocument/2006/relationships/image" Target="../media/image10.png"/><Relationship Id="rId7" Type="http://schemas.openxmlformats.org/officeDocument/2006/relationships/image" Target="../media/image6.pn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32.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25.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5.png"/><Relationship Id="rId8" Type="http://schemas.openxmlformats.org/officeDocument/2006/relationships/image" Target="../media/image51.png"/></Relationships>
</file>

<file path=ppt/slides/_rels/slide6.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63.png"/><Relationship Id="rId13" Type="http://schemas.openxmlformats.org/officeDocument/2006/relationships/image" Target="../media/image58.png"/><Relationship Id="rId12"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52.png"/><Relationship Id="rId14" Type="http://schemas.openxmlformats.org/officeDocument/2006/relationships/image" Target="../media/image59.png"/><Relationship Id="rId5" Type="http://schemas.openxmlformats.org/officeDocument/2006/relationships/image" Target="../media/image11.png"/><Relationship Id="rId6" Type="http://schemas.openxmlformats.org/officeDocument/2006/relationships/image" Target="../media/image2.png"/><Relationship Id="rId7" Type="http://schemas.openxmlformats.org/officeDocument/2006/relationships/image" Target="../media/image28.png"/><Relationship Id="rId8" Type="http://schemas.openxmlformats.org/officeDocument/2006/relationships/image" Target="../media/image5.png"/></Relationships>
</file>

<file path=ppt/slides/_rels/slide7.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63.png"/><Relationship Id="rId13" Type="http://schemas.openxmlformats.org/officeDocument/2006/relationships/image" Target="../media/image58.png"/><Relationship Id="rId12"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52.png"/><Relationship Id="rId14" Type="http://schemas.openxmlformats.org/officeDocument/2006/relationships/image" Target="../media/image59.png"/><Relationship Id="rId5" Type="http://schemas.openxmlformats.org/officeDocument/2006/relationships/image" Target="../media/image11.png"/><Relationship Id="rId6" Type="http://schemas.openxmlformats.org/officeDocument/2006/relationships/image" Target="../media/image2.png"/><Relationship Id="rId7" Type="http://schemas.openxmlformats.org/officeDocument/2006/relationships/image" Target="../media/image28.png"/><Relationship Id="rId8"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65.jpg"/><Relationship Id="rId5" Type="http://schemas.openxmlformats.org/officeDocument/2006/relationships/image" Target="../media/image74.jpg"/></Relationships>
</file>

<file path=ppt/slides/_rels/slide9.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39.png"/><Relationship Id="rId12" Type="http://schemas.openxmlformats.org/officeDocument/2006/relationships/image" Target="../media/image67.gif"/><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41.png"/><Relationship Id="rId5" Type="http://schemas.openxmlformats.org/officeDocument/2006/relationships/image" Target="../media/image36.png"/><Relationship Id="rId6" Type="http://schemas.openxmlformats.org/officeDocument/2006/relationships/image" Target="../media/image25.png"/><Relationship Id="rId7" Type="http://schemas.openxmlformats.org/officeDocument/2006/relationships/image" Target="../media/image5.png"/><Relationship Id="rId8"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84D"/>
        </a:solidFill>
      </p:bgPr>
    </p:bg>
    <p:spTree>
      <p:nvGrpSpPr>
        <p:cNvPr id="128" name="Shape 128"/>
        <p:cNvGrpSpPr/>
        <p:nvPr/>
      </p:nvGrpSpPr>
      <p:grpSpPr>
        <a:xfrm>
          <a:off x="0" y="0"/>
          <a:ext cx="0" cy="0"/>
          <a:chOff x="0" y="0"/>
          <a:chExt cx="0" cy="0"/>
        </a:xfrm>
      </p:grpSpPr>
      <p:pic>
        <p:nvPicPr>
          <p:cNvPr id="129" name="Google Shape;129;p25"/>
          <p:cNvPicPr preferRelativeResize="0"/>
          <p:nvPr/>
        </p:nvPicPr>
        <p:blipFill rotWithShape="1">
          <a:blip r:embed="rId3">
            <a:alphaModFix/>
          </a:blip>
          <a:srcRect b="0" l="0" r="0" t="0"/>
          <a:stretch/>
        </p:blipFill>
        <p:spPr>
          <a:xfrm>
            <a:off x="3118025" y="2544100"/>
            <a:ext cx="2880924" cy="2880924"/>
          </a:xfrm>
          <a:prstGeom prst="rect">
            <a:avLst/>
          </a:prstGeom>
          <a:noFill/>
          <a:ln>
            <a:noFill/>
          </a:ln>
        </p:spPr>
      </p:pic>
      <p:pic>
        <p:nvPicPr>
          <p:cNvPr id="130" name="Google Shape;130;p25"/>
          <p:cNvPicPr preferRelativeResize="0"/>
          <p:nvPr/>
        </p:nvPicPr>
        <p:blipFill rotWithShape="1">
          <a:blip r:embed="rId4">
            <a:alphaModFix/>
          </a:blip>
          <a:srcRect b="0" l="0" r="0" t="0"/>
          <a:stretch/>
        </p:blipFill>
        <p:spPr>
          <a:xfrm rot="-7711664">
            <a:off x="-1014614" y="3558162"/>
            <a:ext cx="2693647" cy="1537828"/>
          </a:xfrm>
          <a:prstGeom prst="rect">
            <a:avLst/>
          </a:prstGeom>
          <a:noFill/>
          <a:ln>
            <a:noFill/>
          </a:ln>
        </p:spPr>
      </p:pic>
      <p:pic>
        <p:nvPicPr>
          <p:cNvPr id="131" name="Google Shape;131;p25"/>
          <p:cNvPicPr preferRelativeResize="0"/>
          <p:nvPr/>
        </p:nvPicPr>
        <p:blipFill rotWithShape="1">
          <a:blip r:embed="rId5">
            <a:alphaModFix/>
          </a:blip>
          <a:srcRect b="0" l="0" r="0" t="0"/>
          <a:stretch/>
        </p:blipFill>
        <p:spPr>
          <a:xfrm rot="7702144">
            <a:off x="7772660" y="3943066"/>
            <a:ext cx="2067041" cy="1026005"/>
          </a:xfrm>
          <a:prstGeom prst="rect">
            <a:avLst/>
          </a:prstGeom>
          <a:noFill/>
          <a:ln>
            <a:noFill/>
          </a:ln>
        </p:spPr>
      </p:pic>
      <p:pic>
        <p:nvPicPr>
          <p:cNvPr id="132" name="Google Shape;132;p25"/>
          <p:cNvPicPr preferRelativeResize="0"/>
          <p:nvPr/>
        </p:nvPicPr>
        <p:blipFill rotWithShape="1">
          <a:blip r:embed="rId6">
            <a:alphaModFix/>
          </a:blip>
          <a:srcRect b="0" l="0" r="0" t="0"/>
          <a:stretch/>
        </p:blipFill>
        <p:spPr>
          <a:xfrm rot="-7445425">
            <a:off x="7694724" y="-695439"/>
            <a:ext cx="2511990" cy="2301897"/>
          </a:xfrm>
          <a:prstGeom prst="rect">
            <a:avLst/>
          </a:prstGeom>
          <a:noFill/>
          <a:ln>
            <a:noFill/>
          </a:ln>
        </p:spPr>
      </p:pic>
      <p:pic>
        <p:nvPicPr>
          <p:cNvPr id="133" name="Google Shape;133;p25"/>
          <p:cNvPicPr preferRelativeResize="0"/>
          <p:nvPr/>
        </p:nvPicPr>
        <p:blipFill rotWithShape="1">
          <a:blip r:embed="rId7">
            <a:alphaModFix/>
          </a:blip>
          <a:srcRect b="0" l="0" r="0" t="0"/>
          <a:stretch/>
        </p:blipFill>
        <p:spPr>
          <a:xfrm rot="6543272">
            <a:off x="7725762" y="4191091"/>
            <a:ext cx="1950874" cy="876119"/>
          </a:xfrm>
          <a:prstGeom prst="rect">
            <a:avLst/>
          </a:prstGeom>
          <a:noFill/>
          <a:ln>
            <a:noFill/>
          </a:ln>
        </p:spPr>
      </p:pic>
      <p:pic>
        <p:nvPicPr>
          <p:cNvPr id="134" name="Google Shape;134;p25"/>
          <p:cNvPicPr preferRelativeResize="0"/>
          <p:nvPr/>
        </p:nvPicPr>
        <p:blipFill rotWithShape="1">
          <a:blip r:embed="rId8">
            <a:alphaModFix/>
          </a:blip>
          <a:srcRect b="0" l="0" r="0" t="0"/>
          <a:stretch/>
        </p:blipFill>
        <p:spPr>
          <a:xfrm>
            <a:off x="7331115" y="4243637"/>
            <a:ext cx="325965" cy="1775056"/>
          </a:xfrm>
          <a:prstGeom prst="rect">
            <a:avLst/>
          </a:prstGeom>
          <a:noFill/>
          <a:ln>
            <a:noFill/>
          </a:ln>
        </p:spPr>
      </p:pic>
      <p:sp>
        <p:nvSpPr>
          <p:cNvPr id="135" name="Google Shape;135;p25"/>
          <p:cNvSpPr txBox="1"/>
          <p:nvPr/>
        </p:nvSpPr>
        <p:spPr>
          <a:xfrm>
            <a:off x="1102190" y="1031331"/>
            <a:ext cx="6939600" cy="2744400"/>
          </a:xfrm>
          <a:prstGeom prst="rect">
            <a:avLst/>
          </a:prstGeom>
          <a:noFill/>
          <a:ln>
            <a:noFill/>
          </a:ln>
        </p:spPr>
        <p:txBody>
          <a:bodyPr anchorCtr="0" anchor="t" bIns="0" lIns="0" spcFirstLastPara="1" rIns="0" wrap="square" tIns="0">
            <a:spAutoFit/>
          </a:bodyPr>
          <a:lstStyle/>
          <a:p>
            <a:pPr indent="0" lvl="0" marL="0" marR="0" rtl="0" algn="ctr">
              <a:lnSpc>
                <a:spcPct val="115241"/>
              </a:lnSpc>
              <a:spcBef>
                <a:spcPts val="0"/>
              </a:spcBef>
              <a:spcAft>
                <a:spcPts val="0"/>
              </a:spcAft>
              <a:buNone/>
            </a:pPr>
            <a:r>
              <a:rPr b="1" lang="en" sz="4000">
                <a:solidFill>
                  <a:srgbClr val="FFFFFF"/>
                </a:solidFill>
                <a:latin typeface="Jua"/>
                <a:ea typeface="Jua"/>
                <a:cs typeface="Jua"/>
                <a:sym typeface="Jua"/>
              </a:rPr>
              <a:t>Introduction to Engineering Week 1:</a:t>
            </a:r>
            <a:endParaRPr b="1" sz="4000">
              <a:solidFill>
                <a:srgbClr val="FFFFFF"/>
              </a:solidFill>
              <a:latin typeface="Jua"/>
              <a:ea typeface="Jua"/>
              <a:cs typeface="Jua"/>
              <a:sym typeface="Jua"/>
            </a:endParaRPr>
          </a:p>
          <a:p>
            <a:pPr indent="0" lvl="0" marL="0" marR="0" rtl="0" algn="ctr">
              <a:lnSpc>
                <a:spcPct val="115241"/>
              </a:lnSpc>
              <a:spcBef>
                <a:spcPts val="0"/>
              </a:spcBef>
              <a:spcAft>
                <a:spcPts val="0"/>
              </a:spcAft>
              <a:buNone/>
            </a:pPr>
            <a:r>
              <a:rPr b="1" lang="en" sz="4000">
                <a:solidFill>
                  <a:srgbClr val="FFFFFF"/>
                </a:solidFill>
                <a:latin typeface="Jua"/>
                <a:ea typeface="Jua"/>
                <a:cs typeface="Jua"/>
                <a:sym typeface="Jua"/>
              </a:rPr>
              <a:t>Bridges</a:t>
            </a:r>
            <a:endParaRPr b="1" sz="4000">
              <a:solidFill>
                <a:srgbClr val="FFFFFF"/>
              </a:solidFill>
              <a:latin typeface="Jua"/>
              <a:ea typeface="Jua"/>
              <a:cs typeface="Jua"/>
              <a:sym typeface="Jua"/>
            </a:endParaRPr>
          </a:p>
          <a:p>
            <a:pPr indent="0" lvl="0" marL="0" marR="0" rtl="0" algn="ctr">
              <a:lnSpc>
                <a:spcPct val="115241"/>
              </a:lnSpc>
              <a:spcBef>
                <a:spcPts val="0"/>
              </a:spcBef>
              <a:spcAft>
                <a:spcPts val="0"/>
              </a:spcAft>
              <a:buNone/>
            </a:pPr>
            <a:r>
              <a:t/>
            </a:r>
            <a:endParaRPr sz="4000"/>
          </a:p>
        </p:txBody>
      </p:sp>
      <p:pic>
        <p:nvPicPr>
          <p:cNvPr id="136" name="Google Shape;136;p25"/>
          <p:cNvPicPr preferRelativeResize="0"/>
          <p:nvPr/>
        </p:nvPicPr>
        <p:blipFill rotWithShape="1">
          <a:blip r:embed="rId9">
            <a:alphaModFix/>
          </a:blip>
          <a:srcRect b="0" l="0" r="0" t="0"/>
          <a:stretch/>
        </p:blipFill>
        <p:spPr>
          <a:xfrm>
            <a:off x="-973994" y="-761551"/>
            <a:ext cx="2103003" cy="2110680"/>
          </a:xfrm>
          <a:prstGeom prst="rect">
            <a:avLst/>
          </a:prstGeom>
          <a:noFill/>
          <a:ln>
            <a:noFill/>
          </a:ln>
        </p:spPr>
      </p:pic>
      <p:pic>
        <p:nvPicPr>
          <p:cNvPr id="137" name="Google Shape;137;p25"/>
          <p:cNvPicPr preferRelativeResize="0"/>
          <p:nvPr/>
        </p:nvPicPr>
        <p:blipFill rotWithShape="1">
          <a:blip r:embed="rId10">
            <a:alphaModFix/>
          </a:blip>
          <a:srcRect b="0" l="0" r="0" t="0"/>
          <a:stretch/>
        </p:blipFill>
        <p:spPr>
          <a:xfrm>
            <a:off x="-973994" y="-718689"/>
            <a:ext cx="1962366" cy="2024954"/>
          </a:xfrm>
          <a:prstGeom prst="rect">
            <a:avLst/>
          </a:prstGeom>
          <a:noFill/>
          <a:ln>
            <a:noFill/>
          </a:ln>
        </p:spPr>
      </p:pic>
      <p:pic>
        <p:nvPicPr>
          <p:cNvPr id="138" name="Google Shape;138;p25"/>
          <p:cNvPicPr preferRelativeResize="0"/>
          <p:nvPr/>
        </p:nvPicPr>
        <p:blipFill rotWithShape="1">
          <a:blip r:embed="rId11">
            <a:alphaModFix/>
          </a:blip>
          <a:srcRect b="0" l="0" r="0" t="0"/>
          <a:stretch/>
        </p:blipFill>
        <p:spPr>
          <a:xfrm>
            <a:off x="1564937" y="-1013593"/>
            <a:ext cx="538898" cy="1864113"/>
          </a:xfrm>
          <a:prstGeom prst="rect">
            <a:avLst/>
          </a:prstGeom>
          <a:noFill/>
          <a:ln>
            <a:noFill/>
          </a:ln>
        </p:spPr>
      </p:pic>
      <p:pic>
        <p:nvPicPr>
          <p:cNvPr id="139" name="Google Shape;139;p25"/>
          <p:cNvPicPr preferRelativeResize="0"/>
          <p:nvPr/>
        </p:nvPicPr>
        <p:blipFill rotWithShape="1">
          <a:blip r:embed="rId12">
            <a:alphaModFix/>
          </a:blip>
          <a:srcRect b="0" l="0" r="0" t="0"/>
          <a:stretch/>
        </p:blipFill>
        <p:spPr>
          <a:xfrm>
            <a:off x="7273852" y="4243637"/>
            <a:ext cx="440491" cy="414861"/>
          </a:xfrm>
          <a:prstGeom prst="rect">
            <a:avLst/>
          </a:prstGeom>
          <a:noFill/>
          <a:ln>
            <a:noFill/>
          </a:ln>
        </p:spPr>
      </p:pic>
      <p:pic>
        <p:nvPicPr>
          <p:cNvPr id="140" name="Google Shape;140;p25"/>
          <p:cNvPicPr preferRelativeResize="0"/>
          <p:nvPr/>
        </p:nvPicPr>
        <p:blipFill rotWithShape="1">
          <a:blip r:embed="rId13">
            <a:alphaModFix/>
          </a:blip>
          <a:srcRect b="0" l="0" r="0" t="0"/>
          <a:stretch/>
        </p:blipFill>
        <p:spPr>
          <a:xfrm>
            <a:off x="8078334" y="1825279"/>
            <a:ext cx="202656" cy="220656"/>
          </a:xfrm>
          <a:prstGeom prst="rect">
            <a:avLst/>
          </a:prstGeom>
          <a:noFill/>
          <a:ln>
            <a:noFill/>
          </a:ln>
        </p:spPr>
      </p:pic>
      <p:pic>
        <p:nvPicPr>
          <p:cNvPr id="141" name="Google Shape;141;p25"/>
          <p:cNvPicPr preferRelativeResize="0"/>
          <p:nvPr/>
        </p:nvPicPr>
        <p:blipFill rotWithShape="1">
          <a:blip r:embed="rId14">
            <a:alphaModFix/>
          </a:blip>
          <a:srcRect b="0" l="0" r="0" t="0"/>
          <a:stretch/>
        </p:blipFill>
        <p:spPr>
          <a:xfrm>
            <a:off x="6924759" y="3212609"/>
            <a:ext cx="105363" cy="114719"/>
          </a:xfrm>
          <a:prstGeom prst="rect">
            <a:avLst/>
          </a:prstGeom>
          <a:noFill/>
          <a:ln>
            <a:noFill/>
          </a:ln>
        </p:spPr>
      </p:pic>
      <p:pic>
        <p:nvPicPr>
          <p:cNvPr id="142" name="Google Shape;142;p25"/>
          <p:cNvPicPr preferRelativeResize="0"/>
          <p:nvPr/>
        </p:nvPicPr>
        <p:blipFill rotWithShape="1">
          <a:blip r:embed="rId15">
            <a:alphaModFix/>
          </a:blip>
          <a:srcRect b="0" l="0" r="0" t="0"/>
          <a:stretch/>
        </p:blipFill>
        <p:spPr>
          <a:xfrm>
            <a:off x="7168493" y="3327326"/>
            <a:ext cx="105363" cy="114719"/>
          </a:xfrm>
          <a:prstGeom prst="rect">
            <a:avLst/>
          </a:prstGeom>
          <a:noFill/>
          <a:ln>
            <a:noFill/>
          </a:ln>
        </p:spPr>
      </p:pic>
      <p:pic>
        <p:nvPicPr>
          <p:cNvPr id="143" name="Google Shape;143;p25"/>
          <p:cNvPicPr preferRelativeResize="0"/>
          <p:nvPr/>
        </p:nvPicPr>
        <p:blipFill rotWithShape="1">
          <a:blip r:embed="rId14">
            <a:alphaModFix/>
          </a:blip>
          <a:srcRect b="0" l="0" r="0" t="0"/>
          <a:stretch/>
        </p:blipFill>
        <p:spPr>
          <a:xfrm>
            <a:off x="2058728" y="465237"/>
            <a:ext cx="90216" cy="98225"/>
          </a:xfrm>
          <a:prstGeom prst="rect">
            <a:avLst/>
          </a:prstGeom>
          <a:noFill/>
          <a:ln>
            <a:noFill/>
          </a:ln>
        </p:spPr>
      </p:pic>
      <p:pic>
        <p:nvPicPr>
          <p:cNvPr id="144" name="Google Shape;144;p25"/>
          <p:cNvPicPr preferRelativeResize="0"/>
          <p:nvPr/>
        </p:nvPicPr>
        <p:blipFill rotWithShape="1">
          <a:blip r:embed="rId16">
            <a:alphaModFix/>
          </a:blip>
          <a:srcRect b="0" l="0" r="0" t="0"/>
          <a:stretch/>
        </p:blipFill>
        <p:spPr>
          <a:xfrm>
            <a:off x="6317907" y="3047253"/>
            <a:ext cx="490582" cy="516895"/>
          </a:xfrm>
          <a:prstGeom prst="rect">
            <a:avLst/>
          </a:prstGeom>
          <a:noFill/>
          <a:ln>
            <a:noFill/>
          </a:ln>
        </p:spPr>
      </p:pic>
      <p:pic>
        <p:nvPicPr>
          <p:cNvPr id="145" name="Google Shape;145;p25"/>
          <p:cNvPicPr preferRelativeResize="0"/>
          <p:nvPr/>
        </p:nvPicPr>
        <p:blipFill rotWithShape="1">
          <a:blip r:embed="rId15">
            <a:alphaModFix/>
          </a:blip>
          <a:srcRect b="0" l="0" r="0" t="0"/>
          <a:stretch/>
        </p:blipFill>
        <p:spPr>
          <a:xfrm>
            <a:off x="7813604" y="1770115"/>
            <a:ext cx="101328" cy="110325"/>
          </a:xfrm>
          <a:prstGeom prst="rect">
            <a:avLst/>
          </a:prstGeom>
          <a:noFill/>
          <a:ln>
            <a:noFill/>
          </a:ln>
        </p:spPr>
      </p:pic>
      <p:pic>
        <p:nvPicPr>
          <p:cNvPr id="146" name="Google Shape;146;p25"/>
          <p:cNvPicPr preferRelativeResize="0"/>
          <p:nvPr/>
        </p:nvPicPr>
        <p:blipFill rotWithShape="1">
          <a:blip r:embed="rId15">
            <a:alphaModFix/>
          </a:blip>
          <a:srcRect b="0" l="0" r="0" t="0"/>
          <a:stretch/>
        </p:blipFill>
        <p:spPr>
          <a:xfrm>
            <a:off x="2296018" y="418832"/>
            <a:ext cx="132835" cy="144631"/>
          </a:xfrm>
          <a:prstGeom prst="rect">
            <a:avLst/>
          </a:prstGeom>
          <a:noFill/>
          <a:ln>
            <a:noFill/>
          </a:ln>
        </p:spPr>
      </p:pic>
      <p:pic>
        <p:nvPicPr>
          <p:cNvPr id="147" name="Google Shape;147;p25"/>
          <p:cNvPicPr preferRelativeResize="0"/>
          <p:nvPr/>
        </p:nvPicPr>
        <p:blipFill rotWithShape="1">
          <a:blip r:embed="rId17">
            <a:alphaModFix/>
          </a:blip>
          <a:srcRect b="0" l="0" r="0" t="0"/>
          <a:stretch/>
        </p:blipFill>
        <p:spPr>
          <a:xfrm>
            <a:off x="138025" y="3171524"/>
            <a:ext cx="2103000" cy="1729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6E96"/>
        </a:solidFill>
      </p:bgPr>
    </p:bg>
    <p:spTree>
      <p:nvGrpSpPr>
        <p:cNvPr id="317" name="Shape 317"/>
        <p:cNvGrpSpPr/>
        <p:nvPr/>
      </p:nvGrpSpPr>
      <p:grpSpPr>
        <a:xfrm>
          <a:off x="0" y="0"/>
          <a:ext cx="0" cy="0"/>
          <a:chOff x="0" y="0"/>
          <a:chExt cx="0" cy="0"/>
        </a:xfrm>
      </p:grpSpPr>
      <p:grpSp>
        <p:nvGrpSpPr>
          <p:cNvPr id="318" name="Google Shape;318;p34"/>
          <p:cNvGrpSpPr/>
          <p:nvPr/>
        </p:nvGrpSpPr>
        <p:grpSpPr>
          <a:xfrm>
            <a:off x="216137" y="241687"/>
            <a:ext cx="8691421" cy="4660122"/>
            <a:chOff x="-3810" y="0"/>
            <a:chExt cx="7866251" cy="3984032"/>
          </a:xfrm>
        </p:grpSpPr>
        <p:sp>
          <p:nvSpPr>
            <p:cNvPr id="319" name="Google Shape;319;p34"/>
            <p:cNvSpPr/>
            <p:nvPr/>
          </p:nvSpPr>
          <p:spPr>
            <a:xfrm>
              <a:off x="10160" y="16510"/>
              <a:ext cx="7837041" cy="3957362"/>
            </a:xfrm>
            <a:custGeom>
              <a:rect b="b" l="l" r="r" t="t"/>
              <a:pathLst>
                <a:path extrusionOk="0" h="3957362" w="7837041">
                  <a:moveTo>
                    <a:pt x="7837041" y="3957362"/>
                  </a:moveTo>
                  <a:lnTo>
                    <a:pt x="0" y="3949742"/>
                  </a:lnTo>
                  <a:lnTo>
                    <a:pt x="0" y="1385743"/>
                  </a:lnTo>
                  <a:lnTo>
                    <a:pt x="17780" y="19050"/>
                  </a:lnTo>
                  <a:lnTo>
                    <a:pt x="3906166" y="0"/>
                  </a:lnTo>
                  <a:lnTo>
                    <a:pt x="7817991" y="5080"/>
                  </a:lnTo>
                  <a:close/>
                </a:path>
              </a:pathLst>
            </a:custGeom>
            <a:solidFill>
              <a:srgbClr val="11284D"/>
            </a:solidFill>
            <a:ln>
              <a:noFill/>
            </a:ln>
          </p:spPr>
        </p:sp>
        <p:sp>
          <p:nvSpPr>
            <p:cNvPr id="320" name="Google Shape;320;p34"/>
            <p:cNvSpPr/>
            <p:nvPr/>
          </p:nvSpPr>
          <p:spPr>
            <a:xfrm>
              <a:off x="-3810" y="0"/>
              <a:ext cx="7866251" cy="3984032"/>
            </a:xfrm>
            <a:custGeom>
              <a:rect b="b" l="l" r="r" t="t"/>
              <a:pathLst>
                <a:path extrusionOk="0" h="3984032" w="7866251">
                  <a:moveTo>
                    <a:pt x="7831961" y="21590"/>
                  </a:moveTo>
                  <a:cubicBezTo>
                    <a:pt x="7833231" y="34290"/>
                    <a:pt x="7833231" y="44450"/>
                    <a:pt x="7834501" y="54610"/>
                  </a:cubicBezTo>
                  <a:cubicBezTo>
                    <a:pt x="7837041" y="124036"/>
                    <a:pt x="7838311" y="210485"/>
                    <a:pt x="7840851" y="293847"/>
                  </a:cubicBezTo>
                  <a:cubicBezTo>
                    <a:pt x="7840851" y="414259"/>
                    <a:pt x="7853551" y="2788533"/>
                    <a:pt x="7859901" y="2908944"/>
                  </a:cubicBezTo>
                  <a:cubicBezTo>
                    <a:pt x="7866251" y="3091106"/>
                    <a:pt x="7862441" y="3276355"/>
                    <a:pt x="7862441" y="3458516"/>
                  </a:cubicBezTo>
                  <a:cubicBezTo>
                    <a:pt x="7862441" y="3619065"/>
                    <a:pt x="7863711" y="3767264"/>
                    <a:pt x="7864981" y="3923072"/>
                  </a:cubicBezTo>
                  <a:cubicBezTo>
                    <a:pt x="7864981" y="3944662"/>
                    <a:pt x="7864981" y="3958632"/>
                    <a:pt x="7864981" y="3982762"/>
                  </a:cubicBezTo>
                  <a:cubicBezTo>
                    <a:pt x="7842121" y="3982762"/>
                    <a:pt x="7821801" y="3984032"/>
                    <a:pt x="7781528" y="3982762"/>
                  </a:cubicBezTo>
                  <a:cubicBezTo>
                    <a:pt x="7381861" y="3977682"/>
                    <a:pt x="6976046" y="3984032"/>
                    <a:pt x="6576380" y="3978952"/>
                  </a:cubicBezTo>
                  <a:cubicBezTo>
                    <a:pt x="6336580" y="3975142"/>
                    <a:pt x="6102929" y="3977682"/>
                    <a:pt x="5863129" y="3975142"/>
                  </a:cubicBezTo>
                  <a:cubicBezTo>
                    <a:pt x="5752453" y="3973872"/>
                    <a:pt x="5641776" y="3972602"/>
                    <a:pt x="5531099" y="3971332"/>
                  </a:cubicBezTo>
                  <a:cubicBezTo>
                    <a:pt x="5463463" y="3971332"/>
                    <a:pt x="5401976" y="3972602"/>
                    <a:pt x="5334340" y="3972602"/>
                  </a:cubicBezTo>
                  <a:cubicBezTo>
                    <a:pt x="5162176" y="3971332"/>
                    <a:pt x="4688725" y="3972602"/>
                    <a:pt x="4516561" y="3971332"/>
                  </a:cubicBezTo>
                  <a:cubicBezTo>
                    <a:pt x="4393587" y="3970062"/>
                    <a:pt x="1934102" y="3978952"/>
                    <a:pt x="1811128" y="3977682"/>
                  </a:cubicBezTo>
                  <a:cubicBezTo>
                    <a:pt x="1780385" y="3977682"/>
                    <a:pt x="1743492" y="3978952"/>
                    <a:pt x="1712749" y="3978952"/>
                  </a:cubicBezTo>
                  <a:cubicBezTo>
                    <a:pt x="1638964" y="3978952"/>
                    <a:pt x="1571328" y="3980222"/>
                    <a:pt x="1497544" y="3980222"/>
                  </a:cubicBezTo>
                  <a:cubicBezTo>
                    <a:pt x="1313082" y="3980222"/>
                    <a:pt x="1134770" y="3978952"/>
                    <a:pt x="950308" y="3977682"/>
                  </a:cubicBezTo>
                  <a:cubicBezTo>
                    <a:pt x="839632" y="3976412"/>
                    <a:pt x="728955" y="3975142"/>
                    <a:pt x="624427" y="3973872"/>
                  </a:cubicBezTo>
                  <a:cubicBezTo>
                    <a:pt x="427668" y="3972602"/>
                    <a:pt x="230909" y="3971332"/>
                    <a:pt x="48260" y="3971332"/>
                  </a:cubicBezTo>
                  <a:cubicBezTo>
                    <a:pt x="38100" y="3971332"/>
                    <a:pt x="29210" y="3971332"/>
                    <a:pt x="19050" y="3970062"/>
                  </a:cubicBezTo>
                  <a:cubicBezTo>
                    <a:pt x="10160" y="3968792"/>
                    <a:pt x="5080" y="3962442"/>
                    <a:pt x="7620" y="3953552"/>
                  </a:cubicBezTo>
                  <a:cubicBezTo>
                    <a:pt x="16510" y="3921639"/>
                    <a:pt x="12700" y="3844451"/>
                    <a:pt x="11430" y="3764177"/>
                  </a:cubicBezTo>
                  <a:cubicBezTo>
                    <a:pt x="10160" y="3600540"/>
                    <a:pt x="6350" y="3439991"/>
                    <a:pt x="7620" y="3276355"/>
                  </a:cubicBezTo>
                  <a:cubicBezTo>
                    <a:pt x="5080" y="3072581"/>
                    <a:pt x="0" y="550108"/>
                    <a:pt x="7620" y="343247"/>
                  </a:cubicBezTo>
                  <a:cubicBezTo>
                    <a:pt x="8890" y="303110"/>
                    <a:pt x="7620" y="259885"/>
                    <a:pt x="8890" y="219748"/>
                  </a:cubicBezTo>
                  <a:cubicBezTo>
                    <a:pt x="10160" y="154911"/>
                    <a:pt x="12700" y="83899"/>
                    <a:pt x="13970" y="44450"/>
                  </a:cubicBezTo>
                  <a:cubicBezTo>
                    <a:pt x="13970" y="41910"/>
                    <a:pt x="15240" y="39370"/>
                    <a:pt x="16510" y="38100"/>
                  </a:cubicBezTo>
                  <a:cubicBezTo>
                    <a:pt x="38100" y="35560"/>
                    <a:pt x="77191" y="30480"/>
                    <a:pt x="175571" y="29210"/>
                  </a:cubicBezTo>
                  <a:cubicBezTo>
                    <a:pt x="341586" y="25400"/>
                    <a:pt x="507601" y="22860"/>
                    <a:pt x="679765" y="20320"/>
                  </a:cubicBezTo>
                  <a:cubicBezTo>
                    <a:pt x="796591" y="17780"/>
                    <a:pt x="913416" y="16510"/>
                    <a:pt x="1024093" y="13970"/>
                  </a:cubicBezTo>
                  <a:cubicBezTo>
                    <a:pt x="1134770" y="11430"/>
                    <a:pt x="1251595" y="8890"/>
                    <a:pt x="1362272" y="8890"/>
                  </a:cubicBezTo>
                  <a:cubicBezTo>
                    <a:pt x="1485246" y="7620"/>
                    <a:pt x="1608221" y="10160"/>
                    <a:pt x="1731195" y="8890"/>
                  </a:cubicBezTo>
                  <a:cubicBezTo>
                    <a:pt x="1884913" y="8890"/>
                    <a:pt x="4670279" y="6350"/>
                    <a:pt x="4823997" y="5080"/>
                  </a:cubicBezTo>
                  <a:cubicBezTo>
                    <a:pt x="4971566" y="3810"/>
                    <a:pt x="5119135" y="2540"/>
                    <a:pt x="5272853" y="2540"/>
                  </a:cubicBezTo>
                  <a:cubicBezTo>
                    <a:pt x="5524951" y="1270"/>
                    <a:pt x="5770899" y="0"/>
                    <a:pt x="6022996" y="0"/>
                  </a:cubicBezTo>
                  <a:cubicBezTo>
                    <a:pt x="6127524" y="0"/>
                    <a:pt x="6238201" y="2540"/>
                    <a:pt x="6342729" y="2540"/>
                  </a:cubicBezTo>
                  <a:cubicBezTo>
                    <a:pt x="6631719" y="3810"/>
                    <a:pt x="6926856" y="5080"/>
                    <a:pt x="7215846" y="7620"/>
                  </a:cubicBezTo>
                  <a:cubicBezTo>
                    <a:pt x="7369564" y="8890"/>
                    <a:pt x="7523281" y="12700"/>
                    <a:pt x="7677000" y="16510"/>
                  </a:cubicBezTo>
                  <a:cubicBezTo>
                    <a:pt x="7713891" y="16510"/>
                    <a:pt x="7750784" y="16510"/>
                    <a:pt x="7781528" y="16510"/>
                  </a:cubicBezTo>
                  <a:cubicBezTo>
                    <a:pt x="7812911" y="17780"/>
                    <a:pt x="7821801" y="20320"/>
                    <a:pt x="7831961" y="21590"/>
                  </a:cubicBezTo>
                  <a:close/>
                  <a:moveTo>
                    <a:pt x="7842121" y="3966252"/>
                  </a:moveTo>
                  <a:cubicBezTo>
                    <a:pt x="7843391" y="3949742"/>
                    <a:pt x="7844661" y="3937042"/>
                    <a:pt x="7844661" y="3924342"/>
                  </a:cubicBezTo>
                  <a:cubicBezTo>
                    <a:pt x="7843391" y="3751827"/>
                    <a:pt x="7842121" y="3588191"/>
                    <a:pt x="7842121" y="3412204"/>
                  </a:cubicBezTo>
                  <a:cubicBezTo>
                    <a:pt x="7842121" y="3331930"/>
                    <a:pt x="7844661" y="3251655"/>
                    <a:pt x="7843391" y="3171380"/>
                  </a:cubicBezTo>
                  <a:cubicBezTo>
                    <a:pt x="7843391" y="3097281"/>
                    <a:pt x="7842121" y="3020094"/>
                    <a:pt x="7840851" y="2945994"/>
                  </a:cubicBezTo>
                  <a:cubicBezTo>
                    <a:pt x="7835771" y="2831757"/>
                    <a:pt x="7824341" y="466746"/>
                    <a:pt x="7824341" y="352510"/>
                  </a:cubicBezTo>
                  <a:cubicBezTo>
                    <a:pt x="7821801" y="256798"/>
                    <a:pt x="7819261" y="157998"/>
                    <a:pt x="7816721" y="63500"/>
                  </a:cubicBezTo>
                  <a:cubicBezTo>
                    <a:pt x="7815451" y="44450"/>
                    <a:pt x="7814181" y="43180"/>
                    <a:pt x="7763081" y="41910"/>
                  </a:cubicBezTo>
                  <a:cubicBezTo>
                    <a:pt x="7744635" y="41910"/>
                    <a:pt x="7732338" y="41910"/>
                    <a:pt x="7713892" y="40640"/>
                  </a:cubicBezTo>
                  <a:cubicBezTo>
                    <a:pt x="7560174" y="36830"/>
                    <a:pt x="7400307" y="31750"/>
                    <a:pt x="7246590" y="30480"/>
                  </a:cubicBezTo>
                  <a:cubicBezTo>
                    <a:pt x="6871519" y="26670"/>
                    <a:pt x="6490298" y="25400"/>
                    <a:pt x="6115227" y="22860"/>
                  </a:cubicBezTo>
                  <a:cubicBezTo>
                    <a:pt x="6059888" y="22860"/>
                    <a:pt x="5998401" y="22860"/>
                    <a:pt x="5943063" y="22860"/>
                  </a:cubicBezTo>
                  <a:cubicBezTo>
                    <a:pt x="5850832" y="22860"/>
                    <a:pt x="5758601" y="22860"/>
                    <a:pt x="5672519" y="22860"/>
                  </a:cubicBezTo>
                  <a:cubicBezTo>
                    <a:pt x="5475761" y="22860"/>
                    <a:pt x="5279002" y="22860"/>
                    <a:pt x="5088392" y="24130"/>
                  </a:cubicBezTo>
                  <a:cubicBezTo>
                    <a:pt x="4922376" y="25400"/>
                    <a:pt x="2124712" y="29210"/>
                    <a:pt x="1958697" y="29210"/>
                  </a:cubicBezTo>
                  <a:cubicBezTo>
                    <a:pt x="1688154" y="29210"/>
                    <a:pt x="1417611" y="26670"/>
                    <a:pt x="1147067" y="33020"/>
                  </a:cubicBezTo>
                  <a:cubicBezTo>
                    <a:pt x="1005647" y="36830"/>
                    <a:pt x="870375" y="36830"/>
                    <a:pt x="735104" y="38100"/>
                  </a:cubicBezTo>
                  <a:cubicBezTo>
                    <a:pt x="501452" y="41910"/>
                    <a:pt x="267801" y="45720"/>
                    <a:pt x="49530" y="50800"/>
                  </a:cubicBezTo>
                  <a:cubicBezTo>
                    <a:pt x="36830" y="50800"/>
                    <a:pt x="34290" y="53340"/>
                    <a:pt x="33020" y="74636"/>
                  </a:cubicBezTo>
                  <a:cubicBezTo>
                    <a:pt x="31750" y="130211"/>
                    <a:pt x="31750" y="185786"/>
                    <a:pt x="30480" y="241360"/>
                  </a:cubicBezTo>
                  <a:cubicBezTo>
                    <a:pt x="29210" y="333985"/>
                    <a:pt x="26670" y="423522"/>
                    <a:pt x="25400" y="516146"/>
                  </a:cubicBezTo>
                  <a:cubicBezTo>
                    <a:pt x="20320" y="614946"/>
                    <a:pt x="26670" y="3029356"/>
                    <a:pt x="29210" y="3128156"/>
                  </a:cubicBezTo>
                  <a:cubicBezTo>
                    <a:pt x="29210" y="3233130"/>
                    <a:pt x="29210" y="3341192"/>
                    <a:pt x="30480" y="3446166"/>
                  </a:cubicBezTo>
                  <a:cubicBezTo>
                    <a:pt x="30480" y="3523353"/>
                    <a:pt x="33020" y="3600540"/>
                    <a:pt x="33020" y="3677727"/>
                  </a:cubicBezTo>
                  <a:cubicBezTo>
                    <a:pt x="33020" y="3761089"/>
                    <a:pt x="33020" y="3844451"/>
                    <a:pt x="31750" y="3924342"/>
                  </a:cubicBezTo>
                  <a:cubicBezTo>
                    <a:pt x="31750" y="3928152"/>
                    <a:pt x="31750" y="3930692"/>
                    <a:pt x="31750" y="3934502"/>
                  </a:cubicBezTo>
                  <a:cubicBezTo>
                    <a:pt x="31750" y="3944662"/>
                    <a:pt x="35560" y="3948472"/>
                    <a:pt x="44450" y="3948472"/>
                  </a:cubicBezTo>
                  <a:cubicBezTo>
                    <a:pt x="89489" y="3948472"/>
                    <a:pt x="175571" y="3949742"/>
                    <a:pt x="255504" y="3949742"/>
                  </a:cubicBezTo>
                  <a:cubicBezTo>
                    <a:pt x="372330" y="3949742"/>
                    <a:pt x="495304" y="3947202"/>
                    <a:pt x="612129" y="3949742"/>
                  </a:cubicBezTo>
                  <a:cubicBezTo>
                    <a:pt x="802739" y="3953552"/>
                    <a:pt x="993349" y="3956092"/>
                    <a:pt x="1183960" y="3954822"/>
                  </a:cubicBezTo>
                  <a:cubicBezTo>
                    <a:pt x="1306934" y="3953552"/>
                    <a:pt x="1423759" y="3956092"/>
                    <a:pt x="1546734" y="3956092"/>
                  </a:cubicBezTo>
                  <a:cubicBezTo>
                    <a:pt x="1725046" y="3956092"/>
                    <a:pt x="1903359" y="3954822"/>
                    <a:pt x="2081672" y="3956092"/>
                  </a:cubicBezTo>
                  <a:cubicBezTo>
                    <a:pt x="2346066" y="3957362"/>
                    <a:pt x="5248258" y="3947202"/>
                    <a:pt x="5518802" y="3949742"/>
                  </a:cubicBezTo>
                  <a:cubicBezTo>
                    <a:pt x="5635627" y="3951012"/>
                    <a:pt x="5752453" y="3952282"/>
                    <a:pt x="5863129" y="3952282"/>
                  </a:cubicBezTo>
                  <a:cubicBezTo>
                    <a:pt x="6066037" y="3954822"/>
                    <a:pt x="6262796" y="3951012"/>
                    <a:pt x="6465703" y="3954822"/>
                  </a:cubicBezTo>
                  <a:cubicBezTo>
                    <a:pt x="6631719" y="3957362"/>
                    <a:pt x="6797734" y="3957362"/>
                    <a:pt x="6963749" y="3959902"/>
                  </a:cubicBezTo>
                  <a:cubicBezTo>
                    <a:pt x="7209697" y="3963712"/>
                    <a:pt x="7455646" y="3966252"/>
                    <a:pt x="7701594" y="3967522"/>
                  </a:cubicBezTo>
                  <a:cubicBezTo>
                    <a:pt x="7793825" y="3967522"/>
                    <a:pt x="7821801" y="3966252"/>
                    <a:pt x="7842121" y="3966252"/>
                  </a:cubicBezTo>
                  <a:close/>
                </a:path>
              </a:pathLst>
            </a:custGeom>
            <a:solidFill>
              <a:srgbClr val="566E9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21" name="Google Shape;321;p34"/>
          <p:cNvGrpSpPr/>
          <p:nvPr/>
        </p:nvGrpSpPr>
        <p:grpSpPr>
          <a:xfrm>
            <a:off x="1017575" y="466150"/>
            <a:ext cx="6866550" cy="715870"/>
            <a:chOff x="-3220579" y="-1096989"/>
            <a:chExt cx="18310800" cy="1908987"/>
          </a:xfrm>
        </p:grpSpPr>
        <p:sp>
          <p:nvSpPr>
            <p:cNvPr id="322" name="Google Shape;322;p34"/>
            <p:cNvSpPr txBox="1"/>
            <p:nvPr/>
          </p:nvSpPr>
          <p:spPr>
            <a:xfrm>
              <a:off x="-3220579" y="-1096989"/>
              <a:ext cx="18310800" cy="14367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lang="en" sz="3500">
                  <a:solidFill>
                    <a:srgbClr val="FFFFFF"/>
                  </a:solidFill>
                  <a:latin typeface="Jua"/>
                  <a:ea typeface="Jua"/>
                  <a:cs typeface="Jua"/>
                  <a:sym typeface="Jua"/>
                </a:rPr>
                <a:t>Take a look at bridges in Calgary!</a:t>
              </a:r>
              <a:endParaRPr sz="3500"/>
            </a:p>
          </p:txBody>
        </p:sp>
        <p:pic>
          <p:nvPicPr>
            <p:cNvPr id="323" name="Google Shape;323;p34"/>
            <p:cNvPicPr preferRelativeResize="0"/>
            <p:nvPr/>
          </p:nvPicPr>
          <p:blipFill rotWithShape="1">
            <a:blip r:embed="rId3">
              <a:alphaModFix/>
            </a:blip>
            <a:srcRect b="0" l="0" r="0" t="0"/>
            <a:stretch/>
          </p:blipFill>
          <p:spPr>
            <a:xfrm>
              <a:off x="3672784" y="392462"/>
              <a:ext cx="4661506" cy="419535"/>
            </a:xfrm>
            <a:prstGeom prst="rect">
              <a:avLst/>
            </a:prstGeom>
            <a:noFill/>
            <a:ln>
              <a:noFill/>
            </a:ln>
          </p:spPr>
        </p:pic>
      </p:grpSp>
      <p:pic>
        <p:nvPicPr>
          <p:cNvPr id="324" name="Google Shape;324;p34"/>
          <p:cNvPicPr preferRelativeResize="0"/>
          <p:nvPr/>
        </p:nvPicPr>
        <p:blipFill rotWithShape="1">
          <a:blip r:embed="rId4">
            <a:alphaModFix/>
          </a:blip>
          <a:srcRect b="0" l="0" r="0" t="0"/>
          <a:stretch/>
        </p:blipFill>
        <p:spPr>
          <a:xfrm>
            <a:off x="8122888" y="4032930"/>
            <a:ext cx="539855" cy="568813"/>
          </a:xfrm>
          <a:prstGeom prst="rect">
            <a:avLst/>
          </a:prstGeom>
          <a:noFill/>
          <a:ln>
            <a:noFill/>
          </a:ln>
        </p:spPr>
      </p:pic>
      <p:pic>
        <p:nvPicPr>
          <p:cNvPr id="325" name="Google Shape;325;p34"/>
          <p:cNvPicPr preferRelativeResize="0"/>
          <p:nvPr/>
        </p:nvPicPr>
        <p:blipFill rotWithShape="1">
          <a:blip r:embed="rId5">
            <a:alphaModFix/>
          </a:blip>
          <a:srcRect b="0" l="0" r="0" t="0"/>
          <a:stretch/>
        </p:blipFill>
        <p:spPr>
          <a:xfrm rot="-1515498">
            <a:off x="-929531" y="4118788"/>
            <a:ext cx="2236476" cy="2049427"/>
          </a:xfrm>
          <a:prstGeom prst="rect">
            <a:avLst/>
          </a:prstGeom>
          <a:noFill/>
          <a:ln>
            <a:noFill/>
          </a:ln>
        </p:spPr>
      </p:pic>
      <p:pic>
        <p:nvPicPr>
          <p:cNvPr id="326" name="Google Shape;326;p34"/>
          <p:cNvPicPr preferRelativeResize="0"/>
          <p:nvPr/>
        </p:nvPicPr>
        <p:blipFill rotWithShape="1">
          <a:blip r:embed="rId6">
            <a:alphaModFix/>
          </a:blip>
          <a:srcRect b="0" l="0" r="0" t="0"/>
          <a:stretch/>
        </p:blipFill>
        <p:spPr>
          <a:xfrm rot="2407560">
            <a:off x="1916777" y="3890285"/>
            <a:ext cx="180429" cy="196451"/>
          </a:xfrm>
          <a:prstGeom prst="rect">
            <a:avLst/>
          </a:prstGeom>
          <a:noFill/>
          <a:ln>
            <a:noFill/>
          </a:ln>
        </p:spPr>
      </p:pic>
      <p:pic>
        <p:nvPicPr>
          <p:cNvPr id="327" name="Google Shape;327;p34"/>
          <p:cNvPicPr preferRelativeResize="0"/>
          <p:nvPr/>
        </p:nvPicPr>
        <p:blipFill rotWithShape="1">
          <a:blip r:embed="rId7">
            <a:alphaModFix/>
          </a:blip>
          <a:srcRect b="0" l="0" r="0" t="0"/>
          <a:stretch/>
        </p:blipFill>
        <p:spPr>
          <a:xfrm rot="2407490">
            <a:off x="1810482" y="3683323"/>
            <a:ext cx="90216" cy="98223"/>
          </a:xfrm>
          <a:prstGeom prst="rect">
            <a:avLst/>
          </a:prstGeom>
          <a:noFill/>
          <a:ln>
            <a:noFill/>
          </a:ln>
        </p:spPr>
      </p:pic>
      <p:pic>
        <p:nvPicPr>
          <p:cNvPr id="328" name="Google Shape;328;p34"/>
          <p:cNvPicPr preferRelativeResize="0"/>
          <p:nvPr/>
        </p:nvPicPr>
        <p:blipFill rotWithShape="1">
          <a:blip r:embed="rId8">
            <a:alphaModFix/>
          </a:blip>
          <a:srcRect b="0" l="0" r="0" t="0"/>
          <a:stretch/>
        </p:blipFill>
        <p:spPr>
          <a:xfrm>
            <a:off x="854860" y="1054246"/>
            <a:ext cx="90216" cy="98225"/>
          </a:xfrm>
          <a:prstGeom prst="rect">
            <a:avLst/>
          </a:prstGeom>
          <a:noFill/>
          <a:ln>
            <a:noFill/>
          </a:ln>
        </p:spPr>
      </p:pic>
      <p:pic>
        <p:nvPicPr>
          <p:cNvPr id="329" name="Google Shape;329;p34"/>
          <p:cNvPicPr preferRelativeResize="0"/>
          <p:nvPr/>
        </p:nvPicPr>
        <p:blipFill rotWithShape="1">
          <a:blip r:embed="rId7">
            <a:alphaModFix/>
          </a:blip>
          <a:srcRect b="0" l="0" r="0" t="0"/>
          <a:stretch/>
        </p:blipFill>
        <p:spPr>
          <a:xfrm>
            <a:off x="899967" y="783014"/>
            <a:ext cx="90216" cy="98225"/>
          </a:xfrm>
          <a:prstGeom prst="rect">
            <a:avLst/>
          </a:prstGeom>
          <a:noFill/>
          <a:ln>
            <a:noFill/>
          </a:ln>
        </p:spPr>
      </p:pic>
      <p:pic>
        <p:nvPicPr>
          <p:cNvPr id="330" name="Google Shape;330;p34"/>
          <p:cNvPicPr preferRelativeResize="0"/>
          <p:nvPr/>
        </p:nvPicPr>
        <p:blipFill rotWithShape="1">
          <a:blip r:embed="rId9">
            <a:alphaModFix/>
          </a:blip>
          <a:srcRect b="0" l="0" r="0" t="0"/>
          <a:stretch/>
        </p:blipFill>
        <p:spPr>
          <a:xfrm>
            <a:off x="1109108" y="978959"/>
            <a:ext cx="138294" cy="150575"/>
          </a:xfrm>
          <a:prstGeom prst="rect">
            <a:avLst/>
          </a:prstGeom>
          <a:noFill/>
          <a:ln>
            <a:noFill/>
          </a:ln>
        </p:spPr>
      </p:pic>
      <p:pic>
        <p:nvPicPr>
          <p:cNvPr id="331" name="Google Shape;331;p34"/>
          <p:cNvPicPr preferRelativeResize="0"/>
          <p:nvPr/>
        </p:nvPicPr>
        <p:blipFill rotWithShape="1">
          <a:blip r:embed="rId10">
            <a:alphaModFix/>
          </a:blip>
          <a:srcRect b="0" l="0" r="0" t="0"/>
          <a:stretch/>
        </p:blipFill>
        <p:spPr>
          <a:xfrm rot="3408442">
            <a:off x="7359300" y="-72303"/>
            <a:ext cx="2067043" cy="1026004"/>
          </a:xfrm>
          <a:prstGeom prst="rect">
            <a:avLst/>
          </a:prstGeom>
          <a:noFill/>
          <a:ln>
            <a:noFill/>
          </a:ln>
        </p:spPr>
      </p:pic>
      <p:pic>
        <p:nvPicPr>
          <p:cNvPr id="332" name="Google Shape;332;p34"/>
          <p:cNvPicPr preferRelativeResize="0"/>
          <p:nvPr/>
        </p:nvPicPr>
        <p:blipFill rotWithShape="1">
          <a:blip r:embed="rId11">
            <a:alphaModFix/>
          </a:blip>
          <a:srcRect b="0" l="0" r="0" t="0"/>
          <a:stretch/>
        </p:blipFill>
        <p:spPr>
          <a:xfrm rot="2249572">
            <a:off x="7551556" y="139683"/>
            <a:ext cx="1950874" cy="876120"/>
          </a:xfrm>
          <a:prstGeom prst="rect">
            <a:avLst/>
          </a:prstGeom>
          <a:noFill/>
          <a:ln>
            <a:noFill/>
          </a:ln>
        </p:spPr>
      </p:pic>
      <p:pic>
        <p:nvPicPr>
          <p:cNvPr id="333" name="Google Shape;333;p34"/>
          <p:cNvPicPr preferRelativeResize="0"/>
          <p:nvPr/>
        </p:nvPicPr>
        <p:blipFill rotWithShape="1">
          <a:blip r:embed="rId6">
            <a:alphaModFix/>
          </a:blip>
          <a:srcRect b="0" l="0" r="0" t="0"/>
          <a:stretch/>
        </p:blipFill>
        <p:spPr>
          <a:xfrm rot="2407560">
            <a:off x="8030394" y="1420798"/>
            <a:ext cx="180429" cy="196451"/>
          </a:xfrm>
          <a:prstGeom prst="rect">
            <a:avLst/>
          </a:prstGeom>
          <a:noFill/>
          <a:ln>
            <a:noFill/>
          </a:ln>
        </p:spPr>
      </p:pic>
      <p:pic>
        <p:nvPicPr>
          <p:cNvPr id="334" name="Google Shape;334;p34"/>
          <p:cNvPicPr preferRelativeResize="0"/>
          <p:nvPr/>
        </p:nvPicPr>
        <p:blipFill rotWithShape="1">
          <a:blip r:embed="rId12">
            <a:alphaModFix/>
          </a:blip>
          <a:srcRect b="10759" l="0" r="0" t="10759"/>
          <a:stretch/>
        </p:blipFill>
        <p:spPr>
          <a:xfrm>
            <a:off x="1541475" y="1285774"/>
            <a:ext cx="5944950" cy="34992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84D"/>
        </a:solidFill>
      </p:bgPr>
    </p:bg>
    <p:spTree>
      <p:nvGrpSpPr>
        <p:cNvPr id="338" name="Shape 338"/>
        <p:cNvGrpSpPr/>
        <p:nvPr/>
      </p:nvGrpSpPr>
      <p:grpSpPr>
        <a:xfrm>
          <a:off x="0" y="0"/>
          <a:ext cx="0" cy="0"/>
          <a:chOff x="0" y="0"/>
          <a:chExt cx="0" cy="0"/>
        </a:xfrm>
      </p:grpSpPr>
      <p:sp>
        <p:nvSpPr>
          <p:cNvPr id="339" name="Google Shape;339;p35"/>
          <p:cNvSpPr/>
          <p:nvPr/>
        </p:nvSpPr>
        <p:spPr>
          <a:xfrm rot="5400000">
            <a:off x="4438648" y="-1381000"/>
            <a:ext cx="1073568" cy="4098333"/>
          </a:xfrm>
          <a:custGeom>
            <a:rect b="b" l="l" r="r" t="t"/>
            <a:pathLst>
              <a:path extrusionOk="0" h="4724303" w="1237542">
                <a:moveTo>
                  <a:pt x="1233732" y="4098394"/>
                </a:moveTo>
                <a:cubicBezTo>
                  <a:pt x="1233732" y="3881276"/>
                  <a:pt x="1237542" y="3660477"/>
                  <a:pt x="1231192" y="3443359"/>
                </a:cubicBezTo>
                <a:cubicBezTo>
                  <a:pt x="1223572" y="3299840"/>
                  <a:pt x="1212142" y="469941"/>
                  <a:pt x="1212142" y="326423"/>
                </a:cubicBezTo>
                <a:cubicBezTo>
                  <a:pt x="1209602" y="227063"/>
                  <a:pt x="1208332" y="124024"/>
                  <a:pt x="1205792" y="54610"/>
                </a:cubicBezTo>
                <a:cubicBezTo>
                  <a:pt x="1205792" y="44450"/>
                  <a:pt x="1204522" y="34290"/>
                  <a:pt x="1203252" y="21590"/>
                </a:cubicBezTo>
                <a:cubicBezTo>
                  <a:pt x="1193092" y="19050"/>
                  <a:pt x="1184202" y="17780"/>
                  <a:pt x="1174042" y="16510"/>
                </a:cubicBezTo>
                <a:cubicBezTo>
                  <a:pt x="1168064" y="15240"/>
                  <a:pt x="1162718" y="16510"/>
                  <a:pt x="1158263" y="16510"/>
                </a:cubicBezTo>
                <a:cubicBezTo>
                  <a:pt x="1135987" y="13970"/>
                  <a:pt x="1113712" y="8890"/>
                  <a:pt x="1091436" y="7620"/>
                </a:cubicBezTo>
                <a:cubicBezTo>
                  <a:pt x="1049558" y="5080"/>
                  <a:pt x="1006789" y="3810"/>
                  <a:pt x="964911" y="2540"/>
                </a:cubicBezTo>
                <a:cubicBezTo>
                  <a:pt x="949764" y="2540"/>
                  <a:pt x="933726" y="0"/>
                  <a:pt x="918578" y="0"/>
                </a:cubicBezTo>
                <a:cubicBezTo>
                  <a:pt x="882046" y="0"/>
                  <a:pt x="846406" y="1270"/>
                  <a:pt x="809874" y="1270"/>
                </a:cubicBezTo>
                <a:cubicBezTo>
                  <a:pt x="788489" y="1270"/>
                  <a:pt x="767105" y="3810"/>
                  <a:pt x="744829" y="3810"/>
                </a:cubicBezTo>
                <a:cubicBezTo>
                  <a:pt x="722554" y="5080"/>
                  <a:pt x="318922" y="7620"/>
                  <a:pt x="296646" y="7620"/>
                </a:cubicBezTo>
                <a:cubicBezTo>
                  <a:pt x="278826" y="7620"/>
                  <a:pt x="261005" y="6350"/>
                  <a:pt x="243185" y="7620"/>
                </a:cubicBezTo>
                <a:cubicBezTo>
                  <a:pt x="227147" y="8890"/>
                  <a:pt x="210217" y="11430"/>
                  <a:pt x="194179" y="12700"/>
                </a:cubicBezTo>
                <a:cubicBezTo>
                  <a:pt x="177250" y="15240"/>
                  <a:pt x="160320" y="16510"/>
                  <a:pt x="144282" y="19050"/>
                </a:cubicBezTo>
                <a:cubicBezTo>
                  <a:pt x="120224" y="21590"/>
                  <a:pt x="95276" y="24130"/>
                  <a:pt x="71218" y="27940"/>
                </a:cubicBezTo>
                <a:cubicBezTo>
                  <a:pt x="56962" y="30480"/>
                  <a:pt x="38100" y="34290"/>
                  <a:pt x="16510" y="36830"/>
                </a:cubicBezTo>
                <a:cubicBezTo>
                  <a:pt x="16510" y="38100"/>
                  <a:pt x="13970" y="40640"/>
                  <a:pt x="13970" y="43180"/>
                </a:cubicBezTo>
                <a:cubicBezTo>
                  <a:pt x="12700" y="72504"/>
                  <a:pt x="10160" y="157144"/>
                  <a:pt x="8890" y="238103"/>
                </a:cubicBezTo>
                <a:cubicBezTo>
                  <a:pt x="7620" y="285943"/>
                  <a:pt x="8890" y="337462"/>
                  <a:pt x="7620" y="385302"/>
                </a:cubicBezTo>
                <a:cubicBezTo>
                  <a:pt x="0" y="628180"/>
                  <a:pt x="5080" y="3634718"/>
                  <a:pt x="7620" y="3881276"/>
                </a:cubicBezTo>
                <a:cubicBezTo>
                  <a:pt x="6350" y="4076314"/>
                  <a:pt x="11430" y="4267673"/>
                  <a:pt x="11430" y="4462711"/>
                </a:cubicBezTo>
                <a:cubicBezTo>
                  <a:pt x="11430" y="4554711"/>
                  <a:pt x="15240" y="4650390"/>
                  <a:pt x="7620" y="4693823"/>
                </a:cubicBezTo>
                <a:cubicBezTo>
                  <a:pt x="5080" y="4702713"/>
                  <a:pt x="10160" y="4709063"/>
                  <a:pt x="19050" y="4710333"/>
                </a:cubicBezTo>
                <a:cubicBezTo>
                  <a:pt x="29210" y="4711603"/>
                  <a:pt x="38100" y="4711603"/>
                  <a:pt x="48260" y="4711603"/>
                </a:cubicBezTo>
                <a:cubicBezTo>
                  <a:pt x="78346" y="4712873"/>
                  <a:pt x="106859" y="4712873"/>
                  <a:pt x="136263" y="4714143"/>
                </a:cubicBezTo>
                <a:cubicBezTo>
                  <a:pt x="152301" y="4715413"/>
                  <a:pt x="168339" y="4716683"/>
                  <a:pt x="183487" y="4717953"/>
                </a:cubicBezTo>
                <a:cubicBezTo>
                  <a:pt x="210217" y="4719223"/>
                  <a:pt x="236057" y="4719223"/>
                  <a:pt x="262787" y="4720493"/>
                </a:cubicBezTo>
                <a:cubicBezTo>
                  <a:pt x="273480" y="4720493"/>
                  <a:pt x="283281" y="4720493"/>
                  <a:pt x="293973" y="4719223"/>
                </a:cubicBezTo>
                <a:cubicBezTo>
                  <a:pt x="298428" y="4719223"/>
                  <a:pt x="303774" y="4717953"/>
                  <a:pt x="308229" y="4717953"/>
                </a:cubicBezTo>
                <a:cubicBezTo>
                  <a:pt x="326050" y="4719223"/>
                  <a:pt x="682458" y="4710333"/>
                  <a:pt x="700278" y="4711603"/>
                </a:cubicBezTo>
                <a:cubicBezTo>
                  <a:pt x="725227" y="4712873"/>
                  <a:pt x="793835" y="4712873"/>
                  <a:pt x="818784" y="4712873"/>
                </a:cubicBezTo>
                <a:cubicBezTo>
                  <a:pt x="828585" y="4712873"/>
                  <a:pt x="837495" y="4711603"/>
                  <a:pt x="847297" y="4711603"/>
                </a:cubicBezTo>
                <a:cubicBezTo>
                  <a:pt x="863335" y="4712873"/>
                  <a:pt x="879373" y="4714143"/>
                  <a:pt x="895412" y="4715413"/>
                </a:cubicBezTo>
                <a:cubicBezTo>
                  <a:pt x="930161" y="4717953"/>
                  <a:pt x="964020" y="4715413"/>
                  <a:pt x="998770" y="4719223"/>
                </a:cubicBezTo>
                <a:cubicBezTo>
                  <a:pt x="1056686" y="4724303"/>
                  <a:pt x="1115494" y="4717953"/>
                  <a:pt x="1174042" y="4723033"/>
                </a:cubicBezTo>
                <a:cubicBezTo>
                  <a:pt x="1194362" y="4724303"/>
                  <a:pt x="1214682" y="4723033"/>
                  <a:pt x="1237542" y="4723033"/>
                </a:cubicBezTo>
                <a:cubicBezTo>
                  <a:pt x="1237542" y="4698903"/>
                  <a:pt x="1237542" y="4686203"/>
                  <a:pt x="1237542" y="4654070"/>
                </a:cubicBezTo>
                <a:cubicBezTo>
                  <a:pt x="1236272" y="4466391"/>
                  <a:pt x="1233732" y="4289753"/>
                  <a:pt x="1233732" y="4098394"/>
                </a:cubicBezTo>
                <a:close/>
              </a:path>
            </a:pathLst>
          </a:custGeom>
          <a:solidFill>
            <a:srgbClr val="F1CC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40" name="Google Shape;340;p35"/>
          <p:cNvPicPr preferRelativeResize="0"/>
          <p:nvPr/>
        </p:nvPicPr>
        <p:blipFill rotWithShape="1">
          <a:blip r:embed="rId3">
            <a:alphaModFix/>
          </a:blip>
          <a:srcRect b="0" l="0" r="0" t="0"/>
          <a:stretch/>
        </p:blipFill>
        <p:spPr>
          <a:xfrm rot="2407509">
            <a:off x="8781983" y="123768"/>
            <a:ext cx="173137" cy="188512"/>
          </a:xfrm>
          <a:prstGeom prst="rect">
            <a:avLst/>
          </a:prstGeom>
          <a:noFill/>
          <a:ln>
            <a:noFill/>
          </a:ln>
        </p:spPr>
      </p:pic>
      <p:pic>
        <p:nvPicPr>
          <p:cNvPr id="341" name="Google Shape;341;p35"/>
          <p:cNvPicPr preferRelativeResize="0"/>
          <p:nvPr/>
        </p:nvPicPr>
        <p:blipFill rotWithShape="1">
          <a:blip r:embed="rId4">
            <a:alphaModFix/>
          </a:blip>
          <a:srcRect b="0" l="0" r="0" t="0"/>
          <a:stretch/>
        </p:blipFill>
        <p:spPr>
          <a:xfrm rot="1799897">
            <a:off x="7848278" y="30979"/>
            <a:ext cx="668721" cy="629810"/>
          </a:xfrm>
          <a:prstGeom prst="rect">
            <a:avLst/>
          </a:prstGeom>
          <a:noFill/>
          <a:ln>
            <a:noFill/>
          </a:ln>
        </p:spPr>
      </p:pic>
      <p:sp>
        <p:nvSpPr>
          <p:cNvPr id="342" name="Google Shape;342;p35"/>
          <p:cNvSpPr txBox="1"/>
          <p:nvPr/>
        </p:nvSpPr>
        <p:spPr>
          <a:xfrm>
            <a:off x="3217915" y="432812"/>
            <a:ext cx="3514200" cy="477300"/>
          </a:xfrm>
          <a:prstGeom prst="rect">
            <a:avLst/>
          </a:prstGeom>
          <a:noFill/>
          <a:ln>
            <a:noFill/>
          </a:ln>
        </p:spPr>
        <p:txBody>
          <a:bodyPr anchorCtr="0" anchor="t" bIns="0" lIns="0" spcFirstLastPara="1" rIns="0" wrap="square" tIns="0">
            <a:spAutoFit/>
          </a:bodyPr>
          <a:lstStyle/>
          <a:p>
            <a:pPr indent="0" lvl="0" marL="0" marR="0" rtl="0" algn="ctr">
              <a:lnSpc>
                <a:spcPct val="106998"/>
              </a:lnSpc>
              <a:spcBef>
                <a:spcPts val="0"/>
              </a:spcBef>
              <a:spcAft>
                <a:spcPts val="0"/>
              </a:spcAft>
              <a:buNone/>
            </a:pPr>
            <a:r>
              <a:rPr lang="en" sz="3100">
                <a:solidFill>
                  <a:schemeClr val="dk1"/>
                </a:solidFill>
                <a:latin typeface="Jua"/>
                <a:ea typeface="Jua"/>
                <a:cs typeface="Jua"/>
                <a:sym typeface="Jua"/>
              </a:rPr>
              <a:t>Suspension Bridges</a:t>
            </a:r>
            <a:r>
              <a:rPr lang="en" sz="3100">
                <a:solidFill>
                  <a:srgbClr val="FFFFFF"/>
                </a:solidFill>
                <a:latin typeface="Jua"/>
                <a:ea typeface="Jua"/>
                <a:cs typeface="Jua"/>
                <a:sym typeface="Jua"/>
              </a:rPr>
              <a:t> </a:t>
            </a:r>
            <a:endParaRPr sz="700"/>
          </a:p>
        </p:txBody>
      </p:sp>
      <p:pic>
        <p:nvPicPr>
          <p:cNvPr id="343" name="Google Shape;343;p35"/>
          <p:cNvPicPr preferRelativeResize="0"/>
          <p:nvPr/>
        </p:nvPicPr>
        <p:blipFill rotWithShape="1">
          <a:blip r:embed="rId5">
            <a:alphaModFix/>
          </a:blip>
          <a:srcRect b="0" l="990" r="11382" t="0"/>
          <a:stretch/>
        </p:blipFill>
        <p:spPr>
          <a:xfrm>
            <a:off x="223525" y="1444752"/>
            <a:ext cx="4234200" cy="2536824"/>
          </a:xfrm>
          <a:prstGeom prst="rect">
            <a:avLst/>
          </a:prstGeom>
          <a:noFill/>
          <a:ln>
            <a:noFill/>
          </a:ln>
        </p:spPr>
      </p:pic>
      <p:pic>
        <p:nvPicPr>
          <p:cNvPr id="344" name="Google Shape;344;p35"/>
          <p:cNvPicPr preferRelativeResize="0"/>
          <p:nvPr/>
        </p:nvPicPr>
        <p:blipFill rotWithShape="1">
          <a:blip r:embed="rId6">
            <a:alphaModFix/>
          </a:blip>
          <a:srcRect b="14145" l="3908" r="3899" t="9803"/>
          <a:stretch/>
        </p:blipFill>
        <p:spPr>
          <a:xfrm>
            <a:off x="4637325" y="2035367"/>
            <a:ext cx="4358176" cy="2396184"/>
          </a:xfrm>
          <a:prstGeom prst="rect">
            <a:avLst/>
          </a:prstGeom>
          <a:noFill/>
          <a:ln>
            <a:noFill/>
          </a:ln>
        </p:spPr>
      </p:pic>
      <p:sp>
        <p:nvSpPr>
          <p:cNvPr id="345" name="Google Shape;345;p35"/>
          <p:cNvSpPr/>
          <p:nvPr/>
        </p:nvSpPr>
        <p:spPr>
          <a:xfrm rot="5400000">
            <a:off x="1521672" y="2528749"/>
            <a:ext cx="509928" cy="3106229"/>
          </a:xfrm>
          <a:custGeom>
            <a:rect b="b" l="l" r="r" t="t"/>
            <a:pathLst>
              <a:path extrusionOk="0" h="4724303" w="1569008">
                <a:moveTo>
                  <a:pt x="1565198" y="4098394"/>
                </a:moveTo>
                <a:cubicBezTo>
                  <a:pt x="1565198" y="3881276"/>
                  <a:pt x="1569008" y="3660477"/>
                  <a:pt x="1562658" y="3443359"/>
                </a:cubicBezTo>
                <a:cubicBezTo>
                  <a:pt x="1555038" y="3299840"/>
                  <a:pt x="1543608" y="469941"/>
                  <a:pt x="1543608" y="326423"/>
                </a:cubicBezTo>
                <a:cubicBezTo>
                  <a:pt x="1541068" y="227063"/>
                  <a:pt x="1539798" y="124024"/>
                  <a:pt x="1537258" y="54610"/>
                </a:cubicBezTo>
                <a:cubicBezTo>
                  <a:pt x="1537258" y="44450"/>
                  <a:pt x="1535988" y="34290"/>
                  <a:pt x="1534718" y="21590"/>
                </a:cubicBezTo>
                <a:cubicBezTo>
                  <a:pt x="1524558" y="19050"/>
                  <a:pt x="1515668" y="17780"/>
                  <a:pt x="1505508" y="16510"/>
                </a:cubicBezTo>
                <a:cubicBezTo>
                  <a:pt x="1498386" y="15240"/>
                  <a:pt x="1491455" y="16510"/>
                  <a:pt x="1485679" y="16510"/>
                </a:cubicBezTo>
                <a:cubicBezTo>
                  <a:pt x="1456802" y="13970"/>
                  <a:pt x="1427925" y="8890"/>
                  <a:pt x="1399047" y="7620"/>
                </a:cubicBezTo>
                <a:cubicBezTo>
                  <a:pt x="1344758" y="5080"/>
                  <a:pt x="1289313" y="3810"/>
                  <a:pt x="1235023" y="2540"/>
                </a:cubicBezTo>
                <a:cubicBezTo>
                  <a:pt x="1215386" y="2540"/>
                  <a:pt x="1194595" y="0"/>
                  <a:pt x="1174958" y="0"/>
                </a:cubicBezTo>
                <a:cubicBezTo>
                  <a:pt x="1127599" y="0"/>
                  <a:pt x="1081395" y="1270"/>
                  <a:pt x="1034036" y="1270"/>
                </a:cubicBezTo>
                <a:cubicBezTo>
                  <a:pt x="1006314" y="1270"/>
                  <a:pt x="978591" y="3810"/>
                  <a:pt x="949714" y="3810"/>
                </a:cubicBezTo>
                <a:cubicBezTo>
                  <a:pt x="920836" y="5080"/>
                  <a:pt x="397577" y="7620"/>
                  <a:pt x="368699" y="7620"/>
                </a:cubicBezTo>
                <a:cubicBezTo>
                  <a:pt x="345597" y="7620"/>
                  <a:pt x="322495" y="6350"/>
                  <a:pt x="299393" y="7620"/>
                </a:cubicBezTo>
                <a:cubicBezTo>
                  <a:pt x="278602" y="8890"/>
                  <a:pt x="256655" y="11430"/>
                  <a:pt x="235863" y="12700"/>
                </a:cubicBezTo>
                <a:cubicBezTo>
                  <a:pt x="213916" y="15240"/>
                  <a:pt x="191969" y="16510"/>
                  <a:pt x="171178" y="19050"/>
                </a:cubicBezTo>
                <a:cubicBezTo>
                  <a:pt x="139990" y="21590"/>
                  <a:pt x="107647" y="24130"/>
                  <a:pt x="76459" y="27940"/>
                </a:cubicBezTo>
                <a:cubicBezTo>
                  <a:pt x="57978" y="30480"/>
                  <a:pt x="38100" y="34290"/>
                  <a:pt x="16510" y="36830"/>
                </a:cubicBezTo>
                <a:cubicBezTo>
                  <a:pt x="16510" y="38100"/>
                  <a:pt x="13970" y="40640"/>
                  <a:pt x="13970" y="43180"/>
                </a:cubicBezTo>
                <a:cubicBezTo>
                  <a:pt x="12700" y="72504"/>
                  <a:pt x="10160" y="157144"/>
                  <a:pt x="8890" y="238103"/>
                </a:cubicBezTo>
                <a:cubicBezTo>
                  <a:pt x="7620" y="285943"/>
                  <a:pt x="8890" y="337462"/>
                  <a:pt x="7620" y="385302"/>
                </a:cubicBezTo>
                <a:cubicBezTo>
                  <a:pt x="0" y="628180"/>
                  <a:pt x="5080" y="3634718"/>
                  <a:pt x="7620" y="3881276"/>
                </a:cubicBezTo>
                <a:cubicBezTo>
                  <a:pt x="6350" y="4076314"/>
                  <a:pt x="11430" y="4267673"/>
                  <a:pt x="11430" y="4462711"/>
                </a:cubicBezTo>
                <a:cubicBezTo>
                  <a:pt x="11430" y="4554711"/>
                  <a:pt x="15240" y="4650390"/>
                  <a:pt x="7620" y="4693823"/>
                </a:cubicBezTo>
                <a:cubicBezTo>
                  <a:pt x="5080" y="4702713"/>
                  <a:pt x="10160" y="4709063"/>
                  <a:pt x="19050" y="4710333"/>
                </a:cubicBezTo>
                <a:cubicBezTo>
                  <a:pt x="29210" y="4711603"/>
                  <a:pt x="38100" y="4711603"/>
                  <a:pt x="48260" y="4711603"/>
                </a:cubicBezTo>
                <a:cubicBezTo>
                  <a:pt x="85700" y="4712873"/>
                  <a:pt x="122663" y="4712873"/>
                  <a:pt x="160782" y="4714143"/>
                </a:cubicBezTo>
                <a:cubicBezTo>
                  <a:pt x="181573" y="4715413"/>
                  <a:pt x="202365" y="4716683"/>
                  <a:pt x="222002" y="4717953"/>
                </a:cubicBezTo>
                <a:cubicBezTo>
                  <a:pt x="256655" y="4719223"/>
                  <a:pt x="290153" y="4719223"/>
                  <a:pt x="324806" y="4720493"/>
                </a:cubicBezTo>
                <a:cubicBezTo>
                  <a:pt x="338667" y="4720493"/>
                  <a:pt x="351373" y="4720493"/>
                  <a:pt x="365234" y="4719223"/>
                </a:cubicBezTo>
                <a:cubicBezTo>
                  <a:pt x="371010" y="4719223"/>
                  <a:pt x="377940" y="4717953"/>
                  <a:pt x="383716" y="4717953"/>
                </a:cubicBezTo>
                <a:cubicBezTo>
                  <a:pt x="406818" y="4719223"/>
                  <a:pt x="868857" y="4710333"/>
                  <a:pt x="891959" y="4711603"/>
                </a:cubicBezTo>
                <a:cubicBezTo>
                  <a:pt x="924302" y="4712873"/>
                  <a:pt x="1013244" y="4712873"/>
                  <a:pt x="1045587" y="4712873"/>
                </a:cubicBezTo>
                <a:cubicBezTo>
                  <a:pt x="1058293" y="4712873"/>
                  <a:pt x="1069844" y="4711603"/>
                  <a:pt x="1082550" y="4711603"/>
                </a:cubicBezTo>
                <a:cubicBezTo>
                  <a:pt x="1103342" y="4712873"/>
                  <a:pt x="1124134" y="4714143"/>
                  <a:pt x="1144925" y="4715413"/>
                </a:cubicBezTo>
                <a:cubicBezTo>
                  <a:pt x="1189974" y="4717953"/>
                  <a:pt x="1233868" y="4715413"/>
                  <a:pt x="1278917" y="4719223"/>
                </a:cubicBezTo>
                <a:cubicBezTo>
                  <a:pt x="1353998" y="4724303"/>
                  <a:pt x="1430235" y="4717953"/>
                  <a:pt x="1505508" y="4723033"/>
                </a:cubicBezTo>
                <a:cubicBezTo>
                  <a:pt x="1525828" y="4724303"/>
                  <a:pt x="1546148" y="4723033"/>
                  <a:pt x="1569008" y="4723033"/>
                </a:cubicBezTo>
                <a:cubicBezTo>
                  <a:pt x="1569008" y="4698903"/>
                  <a:pt x="1569008" y="4686203"/>
                  <a:pt x="1569008" y="4654070"/>
                </a:cubicBezTo>
                <a:cubicBezTo>
                  <a:pt x="1567738" y="4466391"/>
                  <a:pt x="1565198" y="4289753"/>
                  <a:pt x="1565198" y="4098394"/>
                </a:cubicBezTo>
                <a:close/>
              </a:path>
            </a:pathLst>
          </a:custGeom>
          <a:solidFill>
            <a:srgbClr val="E9572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6" name="Google Shape;346;p35"/>
          <p:cNvSpPr txBox="1"/>
          <p:nvPr/>
        </p:nvSpPr>
        <p:spPr>
          <a:xfrm>
            <a:off x="482738" y="3812025"/>
            <a:ext cx="2779800" cy="477300"/>
          </a:xfrm>
          <a:prstGeom prst="rect">
            <a:avLst/>
          </a:prstGeom>
          <a:noFill/>
          <a:ln>
            <a:noFill/>
          </a:ln>
        </p:spPr>
        <p:txBody>
          <a:bodyPr anchorCtr="0" anchor="t" bIns="91425" lIns="91425" spcFirstLastPara="1" rIns="91425" wrap="square" tIns="91425">
            <a:noAutofit/>
          </a:bodyPr>
          <a:lstStyle/>
          <a:p>
            <a:pPr indent="0" lvl="0" marL="0" rtl="0" algn="l">
              <a:lnSpc>
                <a:spcPct val="139984"/>
              </a:lnSpc>
              <a:spcBef>
                <a:spcPts val="0"/>
              </a:spcBef>
              <a:spcAft>
                <a:spcPts val="0"/>
              </a:spcAft>
              <a:buClr>
                <a:schemeClr val="dk1"/>
              </a:buClr>
              <a:buSzPts val="1100"/>
              <a:buFont typeface="Arial"/>
              <a:buNone/>
            </a:pPr>
            <a:r>
              <a:rPr lang="en" sz="2100">
                <a:solidFill>
                  <a:schemeClr val="lt1"/>
                </a:solidFill>
                <a:latin typeface="Jua"/>
                <a:ea typeface="Jua"/>
                <a:cs typeface="Jua"/>
                <a:sym typeface="Jua"/>
              </a:rPr>
              <a:t> St. Patrick’s Bridge</a:t>
            </a:r>
            <a:endParaRPr sz="1800">
              <a:solidFill>
                <a:schemeClr val="dk2"/>
              </a:solidFill>
            </a:endParaRPr>
          </a:p>
        </p:txBody>
      </p:sp>
      <p:sp>
        <p:nvSpPr>
          <p:cNvPr id="347" name="Google Shape;347;p35"/>
          <p:cNvSpPr/>
          <p:nvPr/>
        </p:nvSpPr>
        <p:spPr>
          <a:xfrm rot="5400000">
            <a:off x="6561451" y="2427579"/>
            <a:ext cx="509928" cy="4358170"/>
          </a:xfrm>
          <a:custGeom>
            <a:rect b="b" l="l" r="r" t="t"/>
            <a:pathLst>
              <a:path extrusionOk="0" h="4724303" w="1569008">
                <a:moveTo>
                  <a:pt x="1565198" y="4098394"/>
                </a:moveTo>
                <a:cubicBezTo>
                  <a:pt x="1565198" y="3881276"/>
                  <a:pt x="1569008" y="3660477"/>
                  <a:pt x="1562658" y="3443359"/>
                </a:cubicBezTo>
                <a:cubicBezTo>
                  <a:pt x="1555038" y="3299840"/>
                  <a:pt x="1543608" y="469941"/>
                  <a:pt x="1543608" y="326423"/>
                </a:cubicBezTo>
                <a:cubicBezTo>
                  <a:pt x="1541068" y="227063"/>
                  <a:pt x="1539798" y="124024"/>
                  <a:pt x="1537258" y="54610"/>
                </a:cubicBezTo>
                <a:cubicBezTo>
                  <a:pt x="1537258" y="44450"/>
                  <a:pt x="1535988" y="34290"/>
                  <a:pt x="1534718" y="21590"/>
                </a:cubicBezTo>
                <a:cubicBezTo>
                  <a:pt x="1524558" y="19050"/>
                  <a:pt x="1515668" y="17780"/>
                  <a:pt x="1505508" y="16510"/>
                </a:cubicBezTo>
                <a:cubicBezTo>
                  <a:pt x="1498386" y="15240"/>
                  <a:pt x="1491455" y="16510"/>
                  <a:pt x="1485679" y="16510"/>
                </a:cubicBezTo>
                <a:cubicBezTo>
                  <a:pt x="1456802" y="13970"/>
                  <a:pt x="1427925" y="8890"/>
                  <a:pt x="1399047" y="7620"/>
                </a:cubicBezTo>
                <a:cubicBezTo>
                  <a:pt x="1344758" y="5080"/>
                  <a:pt x="1289313" y="3810"/>
                  <a:pt x="1235023" y="2540"/>
                </a:cubicBezTo>
                <a:cubicBezTo>
                  <a:pt x="1215386" y="2540"/>
                  <a:pt x="1194595" y="0"/>
                  <a:pt x="1174958" y="0"/>
                </a:cubicBezTo>
                <a:cubicBezTo>
                  <a:pt x="1127599" y="0"/>
                  <a:pt x="1081395" y="1270"/>
                  <a:pt x="1034036" y="1270"/>
                </a:cubicBezTo>
                <a:cubicBezTo>
                  <a:pt x="1006314" y="1270"/>
                  <a:pt x="978591" y="3810"/>
                  <a:pt x="949714" y="3810"/>
                </a:cubicBezTo>
                <a:cubicBezTo>
                  <a:pt x="920836" y="5080"/>
                  <a:pt x="397577" y="7620"/>
                  <a:pt x="368699" y="7620"/>
                </a:cubicBezTo>
                <a:cubicBezTo>
                  <a:pt x="345597" y="7620"/>
                  <a:pt x="322495" y="6350"/>
                  <a:pt x="299393" y="7620"/>
                </a:cubicBezTo>
                <a:cubicBezTo>
                  <a:pt x="278602" y="8890"/>
                  <a:pt x="256655" y="11430"/>
                  <a:pt x="235863" y="12700"/>
                </a:cubicBezTo>
                <a:cubicBezTo>
                  <a:pt x="213916" y="15240"/>
                  <a:pt x="191969" y="16510"/>
                  <a:pt x="171178" y="19050"/>
                </a:cubicBezTo>
                <a:cubicBezTo>
                  <a:pt x="139990" y="21590"/>
                  <a:pt x="107647" y="24130"/>
                  <a:pt x="76459" y="27940"/>
                </a:cubicBezTo>
                <a:cubicBezTo>
                  <a:pt x="57978" y="30480"/>
                  <a:pt x="38100" y="34290"/>
                  <a:pt x="16510" y="36830"/>
                </a:cubicBezTo>
                <a:cubicBezTo>
                  <a:pt x="16510" y="38100"/>
                  <a:pt x="13970" y="40640"/>
                  <a:pt x="13970" y="43180"/>
                </a:cubicBezTo>
                <a:cubicBezTo>
                  <a:pt x="12700" y="72504"/>
                  <a:pt x="10160" y="157144"/>
                  <a:pt x="8890" y="238103"/>
                </a:cubicBezTo>
                <a:cubicBezTo>
                  <a:pt x="7620" y="285943"/>
                  <a:pt x="8890" y="337462"/>
                  <a:pt x="7620" y="385302"/>
                </a:cubicBezTo>
                <a:cubicBezTo>
                  <a:pt x="0" y="628180"/>
                  <a:pt x="5080" y="3634718"/>
                  <a:pt x="7620" y="3881276"/>
                </a:cubicBezTo>
                <a:cubicBezTo>
                  <a:pt x="6350" y="4076314"/>
                  <a:pt x="11430" y="4267673"/>
                  <a:pt x="11430" y="4462711"/>
                </a:cubicBezTo>
                <a:cubicBezTo>
                  <a:pt x="11430" y="4554711"/>
                  <a:pt x="15240" y="4650390"/>
                  <a:pt x="7620" y="4693823"/>
                </a:cubicBezTo>
                <a:cubicBezTo>
                  <a:pt x="5080" y="4702713"/>
                  <a:pt x="10160" y="4709063"/>
                  <a:pt x="19050" y="4710333"/>
                </a:cubicBezTo>
                <a:cubicBezTo>
                  <a:pt x="29210" y="4711603"/>
                  <a:pt x="38100" y="4711603"/>
                  <a:pt x="48260" y="4711603"/>
                </a:cubicBezTo>
                <a:cubicBezTo>
                  <a:pt x="85700" y="4712873"/>
                  <a:pt x="122663" y="4712873"/>
                  <a:pt x="160782" y="4714143"/>
                </a:cubicBezTo>
                <a:cubicBezTo>
                  <a:pt x="181573" y="4715413"/>
                  <a:pt x="202365" y="4716683"/>
                  <a:pt x="222002" y="4717953"/>
                </a:cubicBezTo>
                <a:cubicBezTo>
                  <a:pt x="256655" y="4719223"/>
                  <a:pt x="290153" y="4719223"/>
                  <a:pt x="324806" y="4720493"/>
                </a:cubicBezTo>
                <a:cubicBezTo>
                  <a:pt x="338667" y="4720493"/>
                  <a:pt x="351373" y="4720493"/>
                  <a:pt x="365234" y="4719223"/>
                </a:cubicBezTo>
                <a:cubicBezTo>
                  <a:pt x="371010" y="4719223"/>
                  <a:pt x="377940" y="4717953"/>
                  <a:pt x="383716" y="4717953"/>
                </a:cubicBezTo>
                <a:cubicBezTo>
                  <a:pt x="406818" y="4719223"/>
                  <a:pt x="868857" y="4710333"/>
                  <a:pt x="891959" y="4711603"/>
                </a:cubicBezTo>
                <a:cubicBezTo>
                  <a:pt x="924302" y="4712873"/>
                  <a:pt x="1013244" y="4712873"/>
                  <a:pt x="1045587" y="4712873"/>
                </a:cubicBezTo>
                <a:cubicBezTo>
                  <a:pt x="1058293" y="4712873"/>
                  <a:pt x="1069844" y="4711603"/>
                  <a:pt x="1082550" y="4711603"/>
                </a:cubicBezTo>
                <a:cubicBezTo>
                  <a:pt x="1103342" y="4712873"/>
                  <a:pt x="1124134" y="4714143"/>
                  <a:pt x="1144925" y="4715413"/>
                </a:cubicBezTo>
                <a:cubicBezTo>
                  <a:pt x="1189974" y="4717953"/>
                  <a:pt x="1233868" y="4715413"/>
                  <a:pt x="1278917" y="4719223"/>
                </a:cubicBezTo>
                <a:cubicBezTo>
                  <a:pt x="1353998" y="4724303"/>
                  <a:pt x="1430235" y="4717953"/>
                  <a:pt x="1505508" y="4723033"/>
                </a:cubicBezTo>
                <a:cubicBezTo>
                  <a:pt x="1525828" y="4724303"/>
                  <a:pt x="1546148" y="4723033"/>
                  <a:pt x="1569008" y="4723033"/>
                </a:cubicBezTo>
                <a:cubicBezTo>
                  <a:pt x="1569008" y="4698903"/>
                  <a:pt x="1569008" y="4686203"/>
                  <a:pt x="1569008" y="4654070"/>
                </a:cubicBezTo>
                <a:cubicBezTo>
                  <a:pt x="1567738" y="4466391"/>
                  <a:pt x="1565198" y="4289753"/>
                  <a:pt x="1565198" y="4098394"/>
                </a:cubicBezTo>
                <a:close/>
              </a:path>
            </a:pathLst>
          </a:custGeom>
          <a:solidFill>
            <a:srgbClr val="E9572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8" name="Google Shape;348;p35"/>
          <p:cNvSpPr txBox="1"/>
          <p:nvPr/>
        </p:nvSpPr>
        <p:spPr>
          <a:xfrm>
            <a:off x="4909807" y="4368013"/>
            <a:ext cx="4234200" cy="477300"/>
          </a:xfrm>
          <a:prstGeom prst="rect">
            <a:avLst/>
          </a:prstGeom>
          <a:noFill/>
          <a:ln>
            <a:noFill/>
          </a:ln>
        </p:spPr>
        <p:txBody>
          <a:bodyPr anchorCtr="0" anchor="t" bIns="91425" lIns="91425" spcFirstLastPara="1" rIns="91425" wrap="square" tIns="91425">
            <a:noAutofit/>
          </a:bodyPr>
          <a:lstStyle/>
          <a:p>
            <a:pPr indent="0" lvl="0" marL="0" rtl="0" algn="l">
              <a:lnSpc>
                <a:spcPct val="139984"/>
              </a:lnSpc>
              <a:spcBef>
                <a:spcPts val="0"/>
              </a:spcBef>
              <a:spcAft>
                <a:spcPts val="0"/>
              </a:spcAft>
              <a:buNone/>
            </a:pPr>
            <a:r>
              <a:rPr lang="en" sz="2100">
                <a:solidFill>
                  <a:schemeClr val="lt1"/>
                </a:solidFill>
                <a:latin typeface="Jua"/>
                <a:ea typeface="Jua"/>
                <a:cs typeface="Jua"/>
                <a:sym typeface="Jua"/>
              </a:rPr>
              <a:t> Calgary Zoo Pedestrian Bridge</a:t>
            </a:r>
            <a:endParaRPr sz="18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84D"/>
        </a:solidFill>
      </p:bgPr>
    </p:bg>
    <p:spTree>
      <p:nvGrpSpPr>
        <p:cNvPr id="352" name="Shape 352"/>
        <p:cNvGrpSpPr/>
        <p:nvPr/>
      </p:nvGrpSpPr>
      <p:grpSpPr>
        <a:xfrm>
          <a:off x="0" y="0"/>
          <a:ext cx="0" cy="0"/>
          <a:chOff x="0" y="0"/>
          <a:chExt cx="0" cy="0"/>
        </a:xfrm>
      </p:grpSpPr>
      <p:sp>
        <p:nvSpPr>
          <p:cNvPr id="353" name="Google Shape;353;p36"/>
          <p:cNvSpPr/>
          <p:nvPr/>
        </p:nvSpPr>
        <p:spPr>
          <a:xfrm rot="5400000">
            <a:off x="4438648" y="-1381000"/>
            <a:ext cx="1073568" cy="4098333"/>
          </a:xfrm>
          <a:custGeom>
            <a:rect b="b" l="l" r="r" t="t"/>
            <a:pathLst>
              <a:path extrusionOk="0" h="4724303" w="1237542">
                <a:moveTo>
                  <a:pt x="1233732" y="4098394"/>
                </a:moveTo>
                <a:cubicBezTo>
                  <a:pt x="1233732" y="3881276"/>
                  <a:pt x="1237542" y="3660477"/>
                  <a:pt x="1231192" y="3443359"/>
                </a:cubicBezTo>
                <a:cubicBezTo>
                  <a:pt x="1223572" y="3299840"/>
                  <a:pt x="1212142" y="469941"/>
                  <a:pt x="1212142" y="326423"/>
                </a:cubicBezTo>
                <a:cubicBezTo>
                  <a:pt x="1209602" y="227063"/>
                  <a:pt x="1208332" y="124024"/>
                  <a:pt x="1205792" y="54610"/>
                </a:cubicBezTo>
                <a:cubicBezTo>
                  <a:pt x="1205792" y="44450"/>
                  <a:pt x="1204522" y="34290"/>
                  <a:pt x="1203252" y="21590"/>
                </a:cubicBezTo>
                <a:cubicBezTo>
                  <a:pt x="1193092" y="19050"/>
                  <a:pt x="1184202" y="17780"/>
                  <a:pt x="1174042" y="16510"/>
                </a:cubicBezTo>
                <a:cubicBezTo>
                  <a:pt x="1168064" y="15240"/>
                  <a:pt x="1162718" y="16510"/>
                  <a:pt x="1158263" y="16510"/>
                </a:cubicBezTo>
                <a:cubicBezTo>
                  <a:pt x="1135987" y="13970"/>
                  <a:pt x="1113712" y="8890"/>
                  <a:pt x="1091436" y="7620"/>
                </a:cubicBezTo>
                <a:cubicBezTo>
                  <a:pt x="1049558" y="5080"/>
                  <a:pt x="1006789" y="3810"/>
                  <a:pt x="964911" y="2540"/>
                </a:cubicBezTo>
                <a:cubicBezTo>
                  <a:pt x="949764" y="2540"/>
                  <a:pt x="933726" y="0"/>
                  <a:pt x="918578" y="0"/>
                </a:cubicBezTo>
                <a:cubicBezTo>
                  <a:pt x="882046" y="0"/>
                  <a:pt x="846406" y="1270"/>
                  <a:pt x="809874" y="1270"/>
                </a:cubicBezTo>
                <a:cubicBezTo>
                  <a:pt x="788489" y="1270"/>
                  <a:pt x="767105" y="3810"/>
                  <a:pt x="744829" y="3810"/>
                </a:cubicBezTo>
                <a:cubicBezTo>
                  <a:pt x="722554" y="5080"/>
                  <a:pt x="318922" y="7620"/>
                  <a:pt x="296646" y="7620"/>
                </a:cubicBezTo>
                <a:cubicBezTo>
                  <a:pt x="278826" y="7620"/>
                  <a:pt x="261005" y="6350"/>
                  <a:pt x="243185" y="7620"/>
                </a:cubicBezTo>
                <a:cubicBezTo>
                  <a:pt x="227147" y="8890"/>
                  <a:pt x="210217" y="11430"/>
                  <a:pt x="194179" y="12700"/>
                </a:cubicBezTo>
                <a:cubicBezTo>
                  <a:pt x="177250" y="15240"/>
                  <a:pt x="160320" y="16510"/>
                  <a:pt x="144282" y="19050"/>
                </a:cubicBezTo>
                <a:cubicBezTo>
                  <a:pt x="120224" y="21590"/>
                  <a:pt x="95276" y="24130"/>
                  <a:pt x="71218" y="27940"/>
                </a:cubicBezTo>
                <a:cubicBezTo>
                  <a:pt x="56962" y="30480"/>
                  <a:pt x="38100" y="34290"/>
                  <a:pt x="16510" y="36830"/>
                </a:cubicBezTo>
                <a:cubicBezTo>
                  <a:pt x="16510" y="38100"/>
                  <a:pt x="13970" y="40640"/>
                  <a:pt x="13970" y="43180"/>
                </a:cubicBezTo>
                <a:cubicBezTo>
                  <a:pt x="12700" y="72504"/>
                  <a:pt x="10160" y="157144"/>
                  <a:pt x="8890" y="238103"/>
                </a:cubicBezTo>
                <a:cubicBezTo>
                  <a:pt x="7620" y="285943"/>
                  <a:pt x="8890" y="337462"/>
                  <a:pt x="7620" y="385302"/>
                </a:cubicBezTo>
                <a:cubicBezTo>
                  <a:pt x="0" y="628180"/>
                  <a:pt x="5080" y="3634718"/>
                  <a:pt x="7620" y="3881276"/>
                </a:cubicBezTo>
                <a:cubicBezTo>
                  <a:pt x="6350" y="4076314"/>
                  <a:pt x="11430" y="4267673"/>
                  <a:pt x="11430" y="4462711"/>
                </a:cubicBezTo>
                <a:cubicBezTo>
                  <a:pt x="11430" y="4554711"/>
                  <a:pt x="15240" y="4650390"/>
                  <a:pt x="7620" y="4693823"/>
                </a:cubicBezTo>
                <a:cubicBezTo>
                  <a:pt x="5080" y="4702713"/>
                  <a:pt x="10160" y="4709063"/>
                  <a:pt x="19050" y="4710333"/>
                </a:cubicBezTo>
                <a:cubicBezTo>
                  <a:pt x="29210" y="4711603"/>
                  <a:pt x="38100" y="4711603"/>
                  <a:pt x="48260" y="4711603"/>
                </a:cubicBezTo>
                <a:cubicBezTo>
                  <a:pt x="78346" y="4712873"/>
                  <a:pt x="106859" y="4712873"/>
                  <a:pt x="136263" y="4714143"/>
                </a:cubicBezTo>
                <a:cubicBezTo>
                  <a:pt x="152301" y="4715413"/>
                  <a:pt x="168339" y="4716683"/>
                  <a:pt x="183487" y="4717953"/>
                </a:cubicBezTo>
                <a:cubicBezTo>
                  <a:pt x="210217" y="4719223"/>
                  <a:pt x="236057" y="4719223"/>
                  <a:pt x="262787" y="4720493"/>
                </a:cubicBezTo>
                <a:cubicBezTo>
                  <a:pt x="273480" y="4720493"/>
                  <a:pt x="283281" y="4720493"/>
                  <a:pt x="293973" y="4719223"/>
                </a:cubicBezTo>
                <a:cubicBezTo>
                  <a:pt x="298428" y="4719223"/>
                  <a:pt x="303774" y="4717953"/>
                  <a:pt x="308229" y="4717953"/>
                </a:cubicBezTo>
                <a:cubicBezTo>
                  <a:pt x="326050" y="4719223"/>
                  <a:pt x="682458" y="4710333"/>
                  <a:pt x="700278" y="4711603"/>
                </a:cubicBezTo>
                <a:cubicBezTo>
                  <a:pt x="725227" y="4712873"/>
                  <a:pt x="793835" y="4712873"/>
                  <a:pt x="818784" y="4712873"/>
                </a:cubicBezTo>
                <a:cubicBezTo>
                  <a:pt x="828585" y="4712873"/>
                  <a:pt x="837495" y="4711603"/>
                  <a:pt x="847297" y="4711603"/>
                </a:cubicBezTo>
                <a:cubicBezTo>
                  <a:pt x="863335" y="4712873"/>
                  <a:pt x="879373" y="4714143"/>
                  <a:pt x="895412" y="4715413"/>
                </a:cubicBezTo>
                <a:cubicBezTo>
                  <a:pt x="930161" y="4717953"/>
                  <a:pt x="964020" y="4715413"/>
                  <a:pt x="998770" y="4719223"/>
                </a:cubicBezTo>
                <a:cubicBezTo>
                  <a:pt x="1056686" y="4724303"/>
                  <a:pt x="1115494" y="4717953"/>
                  <a:pt x="1174042" y="4723033"/>
                </a:cubicBezTo>
                <a:cubicBezTo>
                  <a:pt x="1194362" y="4724303"/>
                  <a:pt x="1214682" y="4723033"/>
                  <a:pt x="1237542" y="4723033"/>
                </a:cubicBezTo>
                <a:cubicBezTo>
                  <a:pt x="1237542" y="4698903"/>
                  <a:pt x="1237542" y="4686203"/>
                  <a:pt x="1237542" y="4654070"/>
                </a:cubicBezTo>
                <a:cubicBezTo>
                  <a:pt x="1236272" y="4466391"/>
                  <a:pt x="1233732" y="4289753"/>
                  <a:pt x="1233732" y="4098394"/>
                </a:cubicBezTo>
                <a:close/>
              </a:path>
            </a:pathLst>
          </a:custGeom>
          <a:solidFill>
            <a:srgbClr val="F1CC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54" name="Google Shape;354;p36"/>
          <p:cNvPicPr preferRelativeResize="0"/>
          <p:nvPr/>
        </p:nvPicPr>
        <p:blipFill rotWithShape="1">
          <a:blip r:embed="rId3">
            <a:alphaModFix/>
          </a:blip>
          <a:srcRect b="0" l="0" r="0" t="0"/>
          <a:stretch/>
        </p:blipFill>
        <p:spPr>
          <a:xfrm rot="2407509">
            <a:off x="8781983" y="123768"/>
            <a:ext cx="173137" cy="188512"/>
          </a:xfrm>
          <a:prstGeom prst="rect">
            <a:avLst/>
          </a:prstGeom>
          <a:noFill/>
          <a:ln>
            <a:noFill/>
          </a:ln>
        </p:spPr>
      </p:pic>
      <p:pic>
        <p:nvPicPr>
          <p:cNvPr id="355" name="Google Shape;355;p36"/>
          <p:cNvPicPr preferRelativeResize="0"/>
          <p:nvPr/>
        </p:nvPicPr>
        <p:blipFill rotWithShape="1">
          <a:blip r:embed="rId4">
            <a:alphaModFix/>
          </a:blip>
          <a:srcRect b="0" l="0" r="0" t="0"/>
          <a:stretch/>
        </p:blipFill>
        <p:spPr>
          <a:xfrm rot="1799897">
            <a:off x="7848278" y="30979"/>
            <a:ext cx="668721" cy="629810"/>
          </a:xfrm>
          <a:prstGeom prst="rect">
            <a:avLst/>
          </a:prstGeom>
          <a:noFill/>
          <a:ln>
            <a:noFill/>
          </a:ln>
        </p:spPr>
      </p:pic>
      <p:sp>
        <p:nvSpPr>
          <p:cNvPr id="356" name="Google Shape;356;p36"/>
          <p:cNvSpPr txBox="1"/>
          <p:nvPr/>
        </p:nvSpPr>
        <p:spPr>
          <a:xfrm>
            <a:off x="3217915" y="432812"/>
            <a:ext cx="3514200" cy="477300"/>
          </a:xfrm>
          <a:prstGeom prst="rect">
            <a:avLst/>
          </a:prstGeom>
          <a:noFill/>
          <a:ln>
            <a:noFill/>
          </a:ln>
        </p:spPr>
        <p:txBody>
          <a:bodyPr anchorCtr="0" anchor="t" bIns="0" lIns="0" spcFirstLastPara="1" rIns="0" wrap="square" tIns="0">
            <a:spAutoFit/>
          </a:bodyPr>
          <a:lstStyle/>
          <a:p>
            <a:pPr indent="0" lvl="0" marL="0" marR="0" rtl="0" algn="ctr">
              <a:lnSpc>
                <a:spcPct val="106998"/>
              </a:lnSpc>
              <a:spcBef>
                <a:spcPts val="0"/>
              </a:spcBef>
              <a:spcAft>
                <a:spcPts val="0"/>
              </a:spcAft>
              <a:buNone/>
            </a:pPr>
            <a:r>
              <a:rPr lang="en" sz="3100">
                <a:solidFill>
                  <a:schemeClr val="dk1"/>
                </a:solidFill>
                <a:latin typeface="Jua"/>
                <a:ea typeface="Jua"/>
                <a:cs typeface="Jua"/>
                <a:sym typeface="Jua"/>
              </a:rPr>
              <a:t>Truss</a:t>
            </a:r>
            <a:r>
              <a:rPr lang="en" sz="3100">
                <a:solidFill>
                  <a:schemeClr val="dk1"/>
                </a:solidFill>
                <a:latin typeface="Jua"/>
                <a:ea typeface="Jua"/>
                <a:cs typeface="Jua"/>
                <a:sym typeface="Jua"/>
              </a:rPr>
              <a:t> Bridges</a:t>
            </a:r>
            <a:r>
              <a:rPr lang="en" sz="3100">
                <a:solidFill>
                  <a:srgbClr val="FFFFFF"/>
                </a:solidFill>
                <a:latin typeface="Jua"/>
                <a:ea typeface="Jua"/>
                <a:cs typeface="Jua"/>
                <a:sym typeface="Jua"/>
              </a:rPr>
              <a:t> </a:t>
            </a:r>
            <a:endParaRPr sz="700"/>
          </a:p>
        </p:txBody>
      </p:sp>
      <p:pic>
        <p:nvPicPr>
          <p:cNvPr id="357" name="Google Shape;357;p36"/>
          <p:cNvPicPr preferRelativeResize="0"/>
          <p:nvPr/>
        </p:nvPicPr>
        <p:blipFill rotWithShape="1">
          <a:blip r:embed="rId5">
            <a:alphaModFix/>
          </a:blip>
          <a:srcRect b="0" l="-8" r="12702" t="0"/>
          <a:stretch/>
        </p:blipFill>
        <p:spPr>
          <a:xfrm>
            <a:off x="223525" y="1578950"/>
            <a:ext cx="4395473" cy="1900525"/>
          </a:xfrm>
          <a:prstGeom prst="rect">
            <a:avLst/>
          </a:prstGeom>
          <a:noFill/>
          <a:ln>
            <a:noFill/>
          </a:ln>
        </p:spPr>
      </p:pic>
      <p:pic>
        <p:nvPicPr>
          <p:cNvPr id="358" name="Google Shape;358;p36"/>
          <p:cNvPicPr preferRelativeResize="0"/>
          <p:nvPr/>
        </p:nvPicPr>
        <p:blipFill rotWithShape="1">
          <a:blip r:embed="rId6">
            <a:alphaModFix/>
          </a:blip>
          <a:srcRect b="33066" l="0" r="13179" t="3842"/>
          <a:stretch/>
        </p:blipFill>
        <p:spPr>
          <a:xfrm>
            <a:off x="4756425" y="2571738"/>
            <a:ext cx="4119975" cy="1796276"/>
          </a:xfrm>
          <a:prstGeom prst="rect">
            <a:avLst/>
          </a:prstGeom>
          <a:noFill/>
          <a:ln>
            <a:noFill/>
          </a:ln>
        </p:spPr>
      </p:pic>
      <p:sp>
        <p:nvSpPr>
          <p:cNvPr id="359" name="Google Shape;359;p36"/>
          <p:cNvSpPr/>
          <p:nvPr/>
        </p:nvSpPr>
        <p:spPr>
          <a:xfrm rot="5400000">
            <a:off x="1521672" y="2100949"/>
            <a:ext cx="509928" cy="3106229"/>
          </a:xfrm>
          <a:custGeom>
            <a:rect b="b" l="l" r="r" t="t"/>
            <a:pathLst>
              <a:path extrusionOk="0" h="4724303" w="1569008">
                <a:moveTo>
                  <a:pt x="1565198" y="4098394"/>
                </a:moveTo>
                <a:cubicBezTo>
                  <a:pt x="1565198" y="3881276"/>
                  <a:pt x="1569008" y="3660477"/>
                  <a:pt x="1562658" y="3443359"/>
                </a:cubicBezTo>
                <a:cubicBezTo>
                  <a:pt x="1555038" y="3299840"/>
                  <a:pt x="1543608" y="469941"/>
                  <a:pt x="1543608" y="326423"/>
                </a:cubicBezTo>
                <a:cubicBezTo>
                  <a:pt x="1541068" y="227063"/>
                  <a:pt x="1539798" y="124024"/>
                  <a:pt x="1537258" y="54610"/>
                </a:cubicBezTo>
                <a:cubicBezTo>
                  <a:pt x="1537258" y="44450"/>
                  <a:pt x="1535988" y="34290"/>
                  <a:pt x="1534718" y="21590"/>
                </a:cubicBezTo>
                <a:cubicBezTo>
                  <a:pt x="1524558" y="19050"/>
                  <a:pt x="1515668" y="17780"/>
                  <a:pt x="1505508" y="16510"/>
                </a:cubicBezTo>
                <a:cubicBezTo>
                  <a:pt x="1498386" y="15240"/>
                  <a:pt x="1491455" y="16510"/>
                  <a:pt x="1485679" y="16510"/>
                </a:cubicBezTo>
                <a:cubicBezTo>
                  <a:pt x="1456802" y="13970"/>
                  <a:pt x="1427925" y="8890"/>
                  <a:pt x="1399047" y="7620"/>
                </a:cubicBezTo>
                <a:cubicBezTo>
                  <a:pt x="1344758" y="5080"/>
                  <a:pt x="1289313" y="3810"/>
                  <a:pt x="1235023" y="2540"/>
                </a:cubicBezTo>
                <a:cubicBezTo>
                  <a:pt x="1215386" y="2540"/>
                  <a:pt x="1194595" y="0"/>
                  <a:pt x="1174958" y="0"/>
                </a:cubicBezTo>
                <a:cubicBezTo>
                  <a:pt x="1127599" y="0"/>
                  <a:pt x="1081395" y="1270"/>
                  <a:pt x="1034036" y="1270"/>
                </a:cubicBezTo>
                <a:cubicBezTo>
                  <a:pt x="1006314" y="1270"/>
                  <a:pt x="978591" y="3810"/>
                  <a:pt x="949714" y="3810"/>
                </a:cubicBezTo>
                <a:cubicBezTo>
                  <a:pt x="920836" y="5080"/>
                  <a:pt x="397577" y="7620"/>
                  <a:pt x="368699" y="7620"/>
                </a:cubicBezTo>
                <a:cubicBezTo>
                  <a:pt x="345597" y="7620"/>
                  <a:pt x="322495" y="6350"/>
                  <a:pt x="299393" y="7620"/>
                </a:cubicBezTo>
                <a:cubicBezTo>
                  <a:pt x="278602" y="8890"/>
                  <a:pt x="256655" y="11430"/>
                  <a:pt x="235863" y="12700"/>
                </a:cubicBezTo>
                <a:cubicBezTo>
                  <a:pt x="213916" y="15240"/>
                  <a:pt x="191969" y="16510"/>
                  <a:pt x="171178" y="19050"/>
                </a:cubicBezTo>
                <a:cubicBezTo>
                  <a:pt x="139990" y="21590"/>
                  <a:pt x="107647" y="24130"/>
                  <a:pt x="76459" y="27940"/>
                </a:cubicBezTo>
                <a:cubicBezTo>
                  <a:pt x="57978" y="30480"/>
                  <a:pt x="38100" y="34290"/>
                  <a:pt x="16510" y="36830"/>
                </a:cubicBezTo>
                <a:cubicBezTo>
                  <a:pt x="16510" y="38100"/>
                  <a:pt x="13970" y="40640"/>
                  <a:pt x="13970" y="43180"/>
                </a:cubicBezTo>
                <a:cubicBezTo>
                  <a:pt x="12700" y="72504"/>
                  <a:pt x="10160" y="157144"/>
                  <a:pt x="8890" y="238103"/>
                </a:cubicBezTo>
                <a:cubicBezTo>
                  <a:pt x="7620" y="285943"/>
                  <a:pt x="8890" y="337462"/>
                  <a:pt x="7620" y="385302"/>
                </a:cubicBezTo>
                <a:cubicBezTo>
                  <a:pt x="0" y="628180"/>
                  <a:pt x="5080" y="3634718"/>
                  <a:pt x="7620" y="3881276"/>
                </a:cubicBezTo>
                <a:cubicBezTo>
                  <a:pt x="6350" y="4076314"/>
                  <a:pt x="11430" y="4267673"/>
                  <a:pt x="11430" y="4462711"/>
                </a:cubicBezTo>
                <a:cubicBezTo>
                  <a:pt x="11430" y="4554711"/>
                  <a:pt x="15240" y="4650390"/>
                  <a:pt x="7620" y="4693823"/>
                </a:cubicBezTo>
                <a:cubicBezTo>
                  <a:pt x="5080" y="4702713"/>
                  <a:pt x="10160" y="4709063"/>
                  <a:pt x="19050" y="4710333"/>
                </a:cubicBezTo>
                <a:cubicBezTo>
                  <a:pt x="29210" y="4711603"/>
                  <a:pt x="38100" y="4711603"/>
                  <a:pt x="48260" y="4711603"/>
                </a:cubicBezTo>
                <a:cubicBezTo>
                  <a:pt x="85700" y="4712873"/>
                  <a:pt x="122663" y="4712873"/>
                  <a:pt x="160782" y="4714143"/>
                </a:cubicBezTo>
                <a:cubicBezTo>
                  <a:pt x="181573" y="4715413"/>
                  <a:pt x="202365" y="4716683"/>
                  <a:pt x="222002" y="4717953"/>
                </a:cubicBezTo>
                <a:cubicBezTo>
                  <a:pt x="256655" y="4719223"/>
                  <a:pt x="290153" y="4719223"/>
                  <a:pt x="324806" y="4720493"/>
                </a:cubicBezTo>
                <a:cubicBezTo>
                  <a:pt x="338667" y="4720493"/>
                  <a:pt x="351373" y="4720493"/>
                  <a:pt x="365234" y="4719223"/>
                </a:cubicBezTo>
                <a:cubicBezTo>
                  <a:pt x="371010" y="4719223"/>
                  <a:pt x="377940" y="4717953"/>
                  <a:pt x="383716" y="4717953"/>
                </a:cubicBezTo>
                <a:cubicBezTo>
                  <a:pt x="406818" y="4719223"/>
                  <a:pt x="868857" y="4710333"/>
                  <a:pt x="891959" y="4711603"/>
                </a:cubicBezTo>
                <a:cubicBezTo>
                  <a:pt x="924302" y="4712873"/>
                  <a:pt x="1013244" y="4712873"/>
                  <a:pt x="1045587" y="4712873"/>
                </a:cubicBezTo>
                <a:cubicBezTo>
                  <a:pt x="1058293" y="4712873"/>
                  <a:pt x="1069844" y="4711603"/>
                  <a:pt x="1082550" y="4711603"/>
                </a:cubicBezTo>
                <a:cubicBezTo>
                  <a:pt x="1103342" y="4712873"/>
                  <a:pt x="1124134" y="4714143"/>
                  <a:pt x="1144925" y="4715413"/>
                </a:cubicBezTo>
                <a:cubicBezTo>
                  <a:pt x="1189974" y="4717953"/>
                  <a:pt x="1233868" y="4715413"/>
                  <a:pt x="1278917" y="4719223"/>
                </a:cubicBezTo>
                <a:cubicBezTo>
                  <a:pt x="1353998" y="4724303"/>
                  <a:pt x="1430235" y="4717953"/>
                  <a:pt x="1505508" y="4723033"/>
                </a:cubicBezTo>
                <a:cubicBezTo>
                  <a:pt x="1525828" y="4724303"/>
                  <a:pt x="1546148" y="4723033"/>
                  <a:pt x="1569008" y="4723033"/>
                </a:cubicBezTo>
                <a:cubicBezTo>
                  <a:pt x="1569008" y="4698903"/>
                  <a:pt x="1569008" y="4686203"/>
                  <a:pt x="1569008" y="4654070"/>
                </a:cubicBezTo>
                <a:cubicBezTo>
                  <a:pt x="1567738" y="4466391"/>
                  <a:pt x="1565198" y="4289753"/>
                  <a:pt x="1565198" y="4098394"/>
                </a:cubicBezTo>
                <a:close/>
              </a:path>
            </a:pathLst>
          </a:custGeom>
          <a:solidFill>
            <a:srgbClr val="E9572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0" name="Google Shape;360;p36"/>
          <p:cNvSpPr txBox="1"/>
          <p:nvPr/>
        </p:nvSpPr>
        <p:spPr>
          <a:xfrm>
            <a:off x="482738" y="3384225"/>
            <a:ext cx="2779800" cy="477300"/>
          </a:xfrm>
          <a:prstGeom prst="rect">
            <a:avLst/>
          </a:prstGeom>
          <a:noFill/>
          <a:ln>
            <a:noFill/>
          </a:ln>
        </p:spPr>
        <p:txBody>
          <a:bodyPr anchorCtr="0" anchor="t" bIns="91425" lIns="91425" spcFirstLastPara="1" rIns="91425" wrap="square" tIns="91425">
            <a:noAutofit/>
          </a:bodyPr>
          <a:lstStyle/>
          <a:p>
            <a:pPr indent="0" lvl="0" marL="0" rtl="0" algn="l">
              <a:lnSpc>
                <a:spcPct val="139984"/>
              </a:lnSpc>
              <a:spcBef>
                <a:spcPts val="0"/>
              </a:spcBef>
              <a:spcAft>
                <a:spcPts val="0"/>
              </a:spcAft>
              <a:buNone/>
            </a:pPr>
            <a:r>
              <a:rPr lang="en" sz="2100">
                <a:solidFill>
                  <a:schemeClr val="lt1"/>
                </a:solidFill>
                <a:latin typeface="Jua"/>
                <a:ea typeface="Jua"/>
                <a:cs typeface="Jua"/>
                <a:sym typeface="Jua"/>
              </a:rPr>
              <a:t> Reconciliation Bridge</a:t>
            </a:r>
            <a:endParaRPr sz="1800">
              <a:solidFill>
                <a:schemeClr val="dk2"/>
              </a:solidFill>
            </a:endParaRPr>
          </a:p>
        </p:txBody>
      </p:sp>
      <p:sp>
        <p:nvSpPr>
          <p:cNvPr id="361" name="Google Shape;361;p36"/>
          <p:cNvSpPr/>
          <p:nvPr/>
        </p:nvSpPr>
        <p:spPr>
          <a:xfrm rot="5400000">
            <a:off x="7215955" y="3103221"/>
            <a:ext cx="509928" cy="2810960"/>
          </a:xfrm>
          <a:custGeom>
            <a:rect b="b" l="l" r="r" t="t"/>
            <a:pathLst>
              <a:path extrusionOk="0" h="4724303" w="1569008">
                <a:moveTo>
                  <a:pt x="1565198" y="4098394"/>
                </a:moveTo>
                <a:cubicBezTo>
                  <a:pt x="1565198" y="3881276"/>
                  <a:pt x="1569008" y="3660477"/>
                  <a:pt x="1562658" y="3443359"/>
                </a:cubicBezTo>
                <a:cubicBezTo>
                  <a:pt x="1555038" y="3299840"/>
                  <a:pt x="1543608" y="469941"/>
                  <a:pt x="1543608" y="326423"/>
                </a:cubicBezTo>
                <a:cubicBezTo>
                  <a:pt x="1541068" y="227063"/>
                  <a:pt x="1539798" y="124024"/>
                  <a:pt x="1537258" y="54610"/>
                </a:cubicBezTo>
                <a:cubicBezTo>
                  <a:pt x="1537258" y="44450"/>
                  <a:pt x="1535988" y="34290"/>
                  <a:pt x="1534718" y="21590"/>
                </a:cubicBezTo>
                <a:cubicBezTo>
                  <a:pt x="1524558" y="19050"/>
                  <a:pt x="1515668" y="17780"/>
                  <a:pt x="1505508" y="16510"/>
                </a:cubicBezTo>
                <a:cubicBezTo>
                  <a:pt x="1498386" y="15240"/>
                  <a:pt x="1491455" y="16510"/>
                  <a:pt x="1485679" y="16510"/>
                </a:cubicBezTo>
                <a:cubicBezTo>
                  <a:pt x="1456802" y="13970"/>
                  <a:pt x="1427925" y="8890"/>
                  <a:pt x="1399047" y="7620"/>
                </a:cubicBezTo>
                <a:cubicBezTo>
                  <a:pt x="1344758" y="5080"/>
                  <a:pt x="1289313" y="3810"/>
                  <a:pt x="1235023" y="2540"/>
                </a:cubicBezTo>
                <a:cubicBezTo>
                  <a:pt x="1215386" y="2540"/>
                  <a:pt x="1194595" y="0"/>
                  <a:pt x="1174958" y="0"/>
                </a:cubicBezTo>
                <a:cubicBezTo>
                  <a:pt x="1127599" y="0"/>
                  <a:pt x="1081395" y="1270"/>
                  <a:pt x="1034036" y="1270"/>
                </a:cubicBezTo>
                <a:cubicBezTo>
                  <a:pt x="1006314" y="1270"/>
                  <a:pt x="978591" y="3810"/>
                  <a:pt x="949714" y="3810"/>
                </a:cubicBezTo>
                <a:cubicBezTo>
                  <a:pt x="920836" y="5080"/>
                  <a:pt x="397577" y="7620"/>
                  <a:pt x="368699" y="7620"/>
                </a:cubicBezTo>
                <a:cubicBezTo>
                  <a:pt x="345597" y="7620"/>
                  <a:pt x="322495" y="6350"/>
                  <a:pt x="299393" y="7620"/>
                </a:cubicBezTo>
                <a:cubicBezTo>
                  <a:pt x="278602" y="8890"/>
                  <a:pt x="256655" y="11430"/>
                  <a:pt x="235863" y="12700"/>
                </a:cubicBezTo>
                <a:cubicBezTo>
                  <a:pt x="213916" y="15240"/>
                  <a:pt x="191969" y="16510"/>
                  <a:pt x="171178" y="19050"/>
                </a:cubicBezTo>
                <a:cubicBezTo>
                  <a:pt x="139990" y="21590"/>
                  <a:pt x="107647" y="24130"/>
                  <a:pt x="76459" y="27940"/>
                </a:cubicBezTo>
                <a:cubicBezTo>
                  <a:pt x="57978" y="30480"/>
                  <a:pt x="38100" y="34290"/>
                  <a:pt x="16510" y="36830"/>
                </a:cubicBezTo>
                <a:cubicBezTo>
                  <a:pt x="16510" y="38100"/>
                  <a:pt x="13970" y="40640"/>
                  <a:pt x="13970" y="43180"/>
                </a:cubicBezTo>
                <a:cubicBezTo>
                  <a:pt x="12700" y="72504"/>
                  <a:pt x="10160" y="157144"/>
                  <a:pt x="8890" y="238103"/>
                </a:cubicBezTo>
                <a:cubicBezTo>
                  <a:pt x="7620" y="285943"/>
                  <a:pt x="8890" y="337462"/>
                  <a:pt x="7620" y="385302"/>
                </a:cubicBezTo>
                <a:cubicBezTo>
                  <a:pt x="0" y="628180"/>
                  <a:pt x="5080" y="3634718"/>
                  <a:pt x="7620" y="3881276"/>
                </a:cubicBezTo>
                <a:cubicBezTo>
                  <a:pt x="6350" y="4076314"/>
                  <a:pt x="11430" y="4267673"/>
                  <a:pt x="11430" y="4462711"/>
                </a:cubicBezTo>
                <a:cubicBezTo>
                  <a:pt x="11430" y="4554711"/>
                  <a:pt x="15240" y="4650390"/>
                  <a:pt x="7620" y="4693823"/>
                </a:cubicBezTo>
                <a:cubicBezTo>
                  <a:pt x="5080" y="4702713"/>
                  <a:pt x="10160" y="4709063"/>
                  <a:pt x="19050" y="4710333"/>
                </a:cubicBezTo>
                <a:cubicBezTo>
                  <a:pt x="29210" y="4711603"/>
                  <a:pt x="38100" y="4711603"/>
                  <a:pt x="48260" y="4711603"/>
                </a:cubicBezTo>
                <a:cubicBezTo>
                  <a:pt x="85700" y="4712873"/>
                  <a:pt x="122663" y="4712873"/>
                  <a:pt x="160782" y="4714143"/>
                </a:cubicBezTo>
                <a:cubicBezTo>
                  <a:pt x="181573" y="4715413"/>
                  <a:pt x="202365" y="4716683"/>
                  <a:pt x="222002" y="4717953"/>
                </a:cubicBezTo>
                <a:cubicBezTo>
                  <a:pt x="256655" y="4719223"/>
                  <a:pt x="290153" y="4719223"/>
                  <a:pt x="324806" y="4720493"/>
                </a:cubicBezTo>
                <a:cubicBezTo>
                  <a:pt x="338667" y="4720493"/>
                  <a:pt x="351373" y="4720493"/>
                  <a:pt x="365234" y="4719223"/>
                </a:cubicBezTo>
                <a:cubicBezTo>
                  <a:pt x="371010" y="4719223"/>
                  <a:pt x="377940" y="4717953"/>
                  <a:pt x="383716" y="4717953"/>
                </a:cubicBezTo>
                <a:cubicBezTo>
                  <a:pt x="406818" y="4719223"/>
                  <a:pt x="868857" y="4710333"/>
                  <a:pt x="891959" y="4711603"/>
                </a:cubicBezTo>
                <a:cubicBezTo>
                  <a:pt x="924302" y="4712873"/>
                  <a:pt x="1013244" y="4712873"/>
                  <a:pt x="1045587" y="4712873"/>
                </a:cubicBezTo>
                <a:cubicBezTo>
                  <a:pt x="1058293" y="4712873"/>
                  <a:pt x="1069844" y="4711603"/>
                  <a:pt x="1082550" y="4711603"/>
                </a:cubicBezTo>
                <a:cubicBezTo>
                  <a:pt x="1103342" y="4712873"/>
                  <a:pt x="1124134" y="4714143"/>
                  <a:pt x="1144925" y="4715413"/>
                </a:cubicBezTo>
                <a:cubicBezTo>
                  <a:pt x="1189974" y="4717953"/>
                  <a:pt x="1233868" y="4715413"/>
                  <a:pt x="1278917" y="4719223"/>
                </a:cubicBezTo>
                <a:cubicBezTo>
                  <a:pt x="1353998" y="4724303"/>
                  <a:pt x="1430235" y="4717953"/>
                  <a:pt x="1505508" y="4723033"/>
                </a:cubicBezTo>
                <a:cubicBezTo>
                  <a:pt x="1525828" y="4724303"/>
                  <a:pt x="1546148" y="4723033"/>
                  <a:pt x="1569008" y="4723033"/>
                </a:cubicBezTo>
                <a:cubicBezTo>
                  <a:pt x="1569008" y="4698903"/>
                  <a:pt x="1569008" y="4686203"/>
                  <a:pt x="1569008" y="4654070"/>
                </a:cubicBezTo>
                <a:cubicBezTo>
                  <a:pt x="1567738" y="4466391"/>
                  <a:pt x="1565198" y="4289753"/>
                  <a:pt x="1565198" y="4098394"/>
                </a:cubicBezTo>
                <a:close/>
              </a:path>
            </a:pathLst>
          </a:custGeom>
          <a:solidFill>
            <a:srgbClr val="E9572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2" name="Google Shape;362;p36"/>
          <p:cNvSpPr txBox="1"/>
          <p:nvPr/>
        </p:nvSpPr>
        <p:spPr>
          <a:xfrm>
            <a:off x="6344425" y="4270063"/>
            <a:ext cx="2253000" cy="477300"/>
          </a:xfrm>
          <a:prstGeom prst="rect">
            <a:avLst/>
          </a:prstGeom>
          <a:noFill/>
          <a:ln>
            <a:noFill/>
          </a:ln>
        </p:spPr>
        <p:txBody>
          <a:bodyPr anchorCtr="0" anchor="t" bIns="91425" lIns="91425" spcFirstLastPara="1" rIns="91425" wrap="square" tIns="91425">
            <a:noAutofit/>
          </a:bodyPr>
          <a:lstStyle/>
          <a:p>
            <a:pPr indent="0" lvl="0" marL="0" rtl="0" algn="l">
              <a:lnSpc>
                <a:spcPct val="139984"/>
              </a:lnSpc>
              <a:spcBef>
                <a:spcPts val="0"/>
              </a:spcBef>
              <a:spcAft>
                <a:spcPts val="0"/>
              </a:spcAft>
              <a:buNone/>
            </a:pPr>
            <a:r>
              <a:rPr lang="en" sz="2100">
                <a:solidFill>
                  <a:schemeClr val="lt1"/>
                </a:solidFill>
                <a:latin typeface="Jua"/>
                <a:ea typeface="Jua"/>
                <a:cs typeface="Jua"/>
                <a:sym typeface="Jua"/>
              </a:rPr>
              <a:t> Peace Bridge</a:t>
            </a:r>
            <a:endParaRPr sz="18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84D"/>
        </a:solidFill>
      </p:bgPr>
    </p:bg>
    <p:spTree>
      <p:nvGrpSpPr>
        <p:cNvPr id="366" name="Shape 366"/>
        <p:cNvGrpSpPr/>
        <p:nvPr/>
      </p:nvGrpSpPr>
      <p:grpSpPr>
        <a:xfrm>
          <a:off x="0" y="0"/>
          <a:ext cx="0" cy="0"/>
          <a:chOff x="0" y="0"/>
          <a:chExt cx="0" cy="0"/>
        </a:xfrm>
      </p:grpSpPr>
      <p:pic>
        <p:nvPicPr>
          <p:cNvPr id="367" name="Google Shape;367;p37"/>
          <p:cNvPicPr preferRelativeResize="0"/>
          <p:nvPr/>
        </p:nvPicPr>
        <p:blipFill rotWithShape="1">
          <a:blip r:embed="rId3">
            <a:alphaModFix/>
          </a:blip>
          <a:srcRect b="0" l="0" r="0" t="0"/>
          <a:stretch/>
        </p:blipFill>
        <p:spPr>
          <a:xfrm>
            <a:off x="7856851" y="-680517"/>
            <a:ext cx="1962366" cy="2024954"/>
          </a:xfrm>
          <a:prstGeom prst="rect">
            <a:avLst/>
          </a:prstGeom>
          <a:noFill/>
          <a:ln>
            <a:noFill/>
          </a:ln>
        </p:spPr>
      </p:pic>
      <p:pic>
        <p:nvPicPr>
          <p:cNvPr id="368" name="Google Shape;368;p37"/>
          <p:cNvPicPr preferRelativeResize="0"/>
          <p:nvPr/>
        </p:nvPicPr>
        <p:blipFill rotWithShape="1">
          <a:blip r:embed="rId4">
            <a:alphaModFix/>
          </a:blip>
          <a:srcRect b="0" l="0" r="0" t="0"/>
          <a:stretch/>
        </p:blipFill>
        <p:spPr>
          <a:xfrm>
            <a:off x="7822688" y="-685280"/>
            <a:ext cx="2103003" cy="2110680"/>
          </a:xfrm>
          <a:prstGeom prst="rect">
            <a:avLst/>
          </a:prstGeom>
          <a:noFill/>
          <a:ln>
            <a:noFill/>
          </a:ln>
        </p:spPr>
      </p:pic>
      <p:pic>
        <p:nvPicPr>
          <p:cNvPr id="369" name="Google Shape;369;p37"/>
          <p:cNvPicPr preferRelativeResize="0"/>
          <p:nvPr/>
        </p:nvPicPr>
        <p:blipFill rotWithShape="1">
          <a:blip r:embed="rId5">
            <a:alphaModFix/>
          </a:blip>
          <a:srcRect b="0" l="0" r="0" t="0"/>
          <a:stretch/>
        </p:blipFill>
        <p:spPr>
          <a:xfrm>
            <a:off x="1017010" y="370059"/>
            <a:ext cx="483145" cy="509061"/>
          </a:xfrm>
          <a:prstGeom prst="rect">
            <a:avLst/>
          </a:prstGeom>
          <a:noFill/>
          <a:ln>
            <a:noFill/>
          </a:ln>
        </p:spPr>
      </p:pic>
      <p:pic>
        <p:nvPicPr>
          <p:cNvPr id="370" name="Google Shape;370;p37"/>
          <p:cNvPicPr preferRelativeResize="0"/>
          <p:nvPr/>
        </p:nvPicPr>
        <p:blipFill rotWithShape="1">
          <a:blip r:embed="rId6">
            <a:alphaModFix/>
          </a:blip>
          <a:srcRect b="0" l="0" r="0" t="0"/>
          <a:stretch/>
        </p:blipFill>
        <p:spPr>
          <a:xfrm rot="1376937">
            <a:off x="-654997" y="4065139"/>
            <a:ext cx="2236476" cy="2049425"/>
          </a:xfrm>
          <a:prstGeom prst="rect">
            <a:avLst/>
          </a:prstGeom>
          <a:noFill/>
          <a:ln>
            <a:noFill/>
          </a:ln>
        </p:spPr>
      </p:pic>
      <p:pic>
        <p:nvPicPr>
          <p:cNvPr id="371" name="Google Shape;371;p37"/>
          <p:cNvPicPr preferRelativeResize="0"/>
          <p:nvPr/>
        </p:nvPicPr>
        <p:blipFill rotWithShape="1">
          <a:blip r:embed="rId7">
            <a:alphaModFix/>
          </a:blip>
          <a:srcRect b="0" l="0" r="0" t="0"/>
          <a:stretch/>
        </p:blipFill>
        <p:spPr>
          <a:xfrm rot="-3955626">
            <a:off x="1113857" y="3102109"/>
            <a:ext cx="164531" cy="179144"/>
          </a:xfrm>
          <a:prstGeom prst="rect">
            <a:avLst/>
          </a:prstGeom>
          <a:noFill/>
          <a:ln>
            <a:noFill/>
          </a:ln>
        </p:spPr>
      </p:pic>
      <p:pic>
        <p:nvPicPr>
          <p:cNvPr id="372" name="Google Shape;372;p37"/>
          <p:cNvPicPr preferRelativeResize="0"/>
          <p:nvPr/>
        </p:nvPicPr>
        <p:blipFill rotWithShape="1">
          <a:blip r:embed="rId8">
            <a:alphaModFix/>
          </a:blip>
          <a:srcRect b="0" l="0" r="0" t="0"/>
          <a:stretch/>
        </p:blipFill>
        <p:spPr>
          <a:xfrm rot="-3955675">
            <a:off x="1270325" y="2979424"/>
            <a:ext cx="82268" cy="89572"/>
          </a:xfrm>
          <a:prstGeom prst="rect">
            <a:avLst/>
          </a:prstGeom>
          <a:noFill/>
          <a:ln>
            <a:noFill/>
          </a:ln>
        </p:spPr>
      </p:pic>
      <p:pic>
        <p:nvPicPr>
          <p:cNvPr id="373" name="Google Shape;373;p37"/>
          <p:cNvPicPr preferRelativeResize="0"/>
          <p:nvPr/>
        </p:nvPicPr>
        <p:blipFill rotWithShape="1">
          <a:blip r:embed="rId9">
            <a:alphaModFix/>
          </a:blip>
          <a:srcRect b="0" l="0" r="0" t="0"/>
          <a:stretch/>
        </p:blipFill>
        <p:spPr>
          <a:xfrm rot="9281514">
            <a:off x="7858601" y="4620616"/>
            <a:ext cx="2810754" cy="1563800"/>
          </a:xfrm>
          <a:prstGeom prst="rect">
            <a:avLst/>
          </a:prstGeom>
          <a:noFill/>
          <a:ln>
            <a:noFill/>
          </a:ln>
        </p:spPr>
      </p:pic>
      <p:pic>
        <p:nvPicPr>
          <p:cNvPr id="374" name="Google Shape;374;p37"/>
          <p:cNvPicPr preferRelativeResize="0"/>
          <p:nvPr/>
        </p:nvPicPr>
        <p:blipFill rotWithShape="1">
          <a:blip r:embed="rId10">
            <a:alphaModFix/>
          </a:blip>
          <a:srcRect b="0" l="0" r="0" t="0"/>
          <a:stretch/>
        </p:blipFill>
        <p:spPr>
          <a:xfrm rot="-1818966">
            <a:off x="-920963" y="-255645"/>
            <a:ext cx="2259971" cy="1014933"/>
          </a:xfrm>
          <a:prstGeom prst="rect">
            <a:avLst/>
          </a:prstGeom>
          <a:noFill/>
          <a:ln>
            <a:noFill/>
          </a:ln>
        </p:spPr>
      </p:pic>
      <p:pic>
        <p:nvPicPr>
          <p:cNvPr id="375" name="Google Shape;375;p37"/>
          <p:cNvPicPr preferRelativeResize="0"/>
          <p:nvPr/>
        </p:nvPicPr>
        <p:blipFill rotWithShape="1">
          <a:blip r:embed="rId11">
            <a:alphaModFix/>
          </a:blip>
          <a:srcRect b="0" l="0" r="0" t="0"/>
          <a:stretch/>
        </p:blipFill>
        <p:spPr>
          <a:xfrm rot="1799898">
            <a:off x="7962431" y="3827366"/>
            <a:ext cx="626719" cy="590252"/>
          </a:xfrm>
          <a:prstGeom prst="rect">
            <a:avLst/>
          </a:prstGeom>
          <a:noFill/>
          <a:ln>
            <a:noFill/>
          </a:ln>
        </p:spPr>
      </p:pic>
      <p:pic>
        <p:nvPicPr>
          <p:cNvPr id="376" name="Google Shape;376;p37"/>
          <p:cNvPicPr preferRelativeResize="0"/>
          <p:nvPr/>
        </p:nvPicPr>
        <p:blipFill rotWithShape="1">
          <a:blip r:embed="rId12">
            <a:alphaModFix/>
          </a:blip>
          <a:srcRect b="0" l="0" r="0" t="0"/>
          <a:stretch/>
        </p:blipFill>
        <p:spPr>
          <a:xfrm>
            <a:off x="7989607" y="4581835"/>
            <a:ext cx="180431" cy="196450"/>
          </a:xfrm>
          <a:prstGeom prst="rect">
            <a:avLst/>
          </a:prstGeom>
          <a:noFill/>
          <a:ln>
            <a:noFill/>
          </a:ln>
        </p:spPr>
      </p:pic>
      <p:pic>
        <p:nvPicPr>
          <p:cNvPr id="377" name="Google Shape;377;p37"/>
          <p:cNvPicPr preferRelativeResize="0"/>
          <p:nvPr/>
        </p:nvPicPr>
        <p:blipFill rotWithShape="1">
          <a:blip r:embed="rId8">
            <a:alphaModFix/>
          </a:blip>
          <a:srcRect b="0" l="0" r="0" t="0"/>
          <a:stretch/>
        </p:blipFill>
        <p:spPr>
          <a:xfrm>
            <a:off x="7751097" y="4481117"/>
            <a:ext cx="90216" cy="98225"/>
          </a:xfrm>
          <a:prstGeom prst="rect">
            <a:avLst/>
          </a:prstGeom>
          <a:noFill/>
          <a:ln>
            <a:noFill/>
          </a:ln>
        </p:spPr>
      </p:pic>
      <p:grpSp>
        <p:nvGrpSpPr>
          <p:cNvPr id="378" name="Google Shape;378;p37"/>
          <p:cNvGrpSpPr/>
          <p:nvPr/>
        </p:nvGrpSpPr>
        <p:grpSpPr>
          <a:xfrm>
            <a:off x="1109621" y="1621124"/>
            <a:ext cx="6924713" cy="985525"/>
            <a:chOff x="0" y="-371475"/>
            <a:chExt cx="18465900" cy="2628066"/>
          </a:xfrm>
        </p:grpSpPr>
        <p:sp>
          <p:nvSpPr>
            <p:cNvPr id="379" name="Google Shape;379;p37"/>
            <p:cNvSpPr txBox="1"/>
            <p:nvPr/>
          </p:nvSpPr>
          <p:spPr>
            <a:xfrm>
              <a:off x="0" y="-371475"/>
              <a:ext cx="18465900" cy="18060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lang="en" sz="4400">
                  <a:solidFill>
                    <a:srgbClr val="FFFFFF"/>
                  </a:solidFill>
                  <a:latin typeface="Jua"/>
                  <a:ea typeface="Jua"/>
                  <a:cs typeface="Jua"/>
                  <a:sym typeface="Jua"/>
                </a:rPr>
                <a:t>CHALLENGE TIME</a:t>
              </a:r>
              <a:r>
                <a:rPr b="0" i="0" lang="en" sz="4400" u="none" cap="none" strike="noStrike">
                  <a:solidFill>
                    <a:srgbClr val="FFFFFF"/>
                  </a:solidFill>
                  <a:latin typeface="Jua"/>
                  <a:ea typeface="Jua"/>
                  <a:cs typeface="Jua"/>
                  <a:sym typeface="Jua"/>
                </a:rPr>
                <a:t>!</a:t>
              </a:r>
              <a:endParaRPr sz="700"/>
            </a:p>
          </p:txBody>
        </p:sp>
        <p:pic>
          <p:nvPicPr>
            <p:cNvPr id="380" name="Google Shape;380;p37"/>
            <p:cNvPicPr preferRelativeResize="0"/>
            <p:nvPr/>
          </p:nvPicPr>
          <p:blipFill rotWithShape="1">
            <a:blip r:embed="rId13">
              <a:alphaModFix/>
            </a:blip>
            <a:srcRect b="0" l="0" r="0" t="51616"/>
            <a:stretch/>
          </p:blipFill>
          <p:spPr>
            <a:xfrm>
              <a:off x="6698186" y="2035833"/>
              <a:ext cx="5069650" cy="220758"/>
            </a:xfrm>
            <a:prstGeom prst="rect">
              <a:avLst/>
            </a:prstGeom>
            <a:noFill/>
            <a:ln>
              <a:noFill/>
            </a:ln>
          </p:spPr>
        </p:pic>
      </p:grpSp>
      <p:pic>
        <p:nvPicPr>
          <p:cNvPr id="381" name="Google Shape;381;p37"/>
          <p:cNvPicPr preferRelativeResize="0"/>
          <p:nvPr/>
        </p:nvPicPr>
        <p:blipFill rotWithShape="1">
          <a:blip r:embed="rId14">
            <a:alphaModFix/>
          </a:blip>
          <a:srcRect b="0" l="0" r="0" t="0"/>
          <a:stretch/>
        </p:blipFill>
        <p:spPr>
          <a:xfrm>
            <a:off x="3532988" y="2750964"/>
            <a:ext cx="1962377" cy="22210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84D"/>
        </a:solidFill>
      </p:bgPr>
    </p:bg>
    <p:spTree>
      <p:nvGrpSpPr>
        <p:cNvPr id="385" name="Shape 385"/>
        <p:cNvGrpSpPr/>
        <p:nvPr/>
      </p:nvGrpSpPr>
      <p:grpSpPr>
        <a:xfrm>
          <a:off x="0" y="0"/>
          <a:ext cx="0" cy="0"/>
          <a:chOff x="0" y="0"/>
          <a:chExt cx="0" cy="0"/>
        </a:xfrm>
      </p:grpSpPr>
      <p:pic>
        <p:nvPicPr>
          <p:cNvPr id="386" name="Google Shape;386;p38"/>
          <p:cNvPicPr preferRelativeResize="0"/>
          <p:nvPr/>
        </p:nvPicPr>
        <p:blipFill rotWithShape="1">
          <a:blip r:embed="rId3">
            <a:alphaModFix/>
          </a:blip>
          <a:srcRect b="0" l="0" r="0" t="0"/>
          <a:stretch/>
        </p:blipFill>
        <p:spPr>
          <a:xfrm>
            <a:off x="7856851" y="-680517"/>
            <a:ext cx="1962366" cy="2024954"/>
          </a:xfrm>
          <a:prstGeom prst="rect">
            <a:avLst/>
          </a:prstGeom>
          <a:noFill/>
          <a:ln>
            <a:noFill/>
          </a:ln>
        </p:spPr>
      </p:pic>
      <p:pic>
        <p:nvPicPr>
          <p:cNvPr id="387" name="Google Shape;387;p38"/>
          <p:cNvPicPr preferRelativeResize="0"/>
          <p:nvPr/>
        </p:nvPicPr>
        <p:blipFill rotWithShape="1">
          <a:blip r:embed="rId4">
            <a:alphaModFix/>
          </a:blip>
          <a:srcRect b="0" l="0" r="0" t="0"/>
          <a:stretch/>
        </p:blipFill>
        <p:spPr>
          <a:xfrm>
            <a:off x="7822688" y="-685280"/>
            <a:ext cx="2103003" cy="2110680"/>
          </a:xfrm>
          <a:prstGeom prst="rect">
            <a:avLst/>
          </a:prstGeom>
          <a:noFill/>
          <a:ln>
            <a:noFill/>
          </a:ln>
        </p:spPr>
      </p:pic>
      <p:pic>
        <p:nvPicPr>
          <p:cNvPr id="388" name="Google Shape;388;p38"/>
          <p:cNvPicPr preferRelativeResize="0"/>
          <p:nvPr/>
        </p:nvPicPr>
        <p:blipFill rotWithShape="1">
          <a:blip r:embed="rId5">
            <a:alphaModFix/>
          </a:blip>
          <a:srcRect b="0" l="0" r="0" t="0"/>
          <a:stretch/>
        </p:blipFill>
        <p:spPr>
          <a:xfrm>
            <a:off x="1017010" y="370059"/>
            <a:ext cx="483145" cy="509061"/>
          </a:xfrm>
          <a:prstGeom prst="rect">
            <a:avLst/>
          </a:prstGeom>
          <a:noFill/>
          <a:ln>
            <a:noFill/>
          </a:ln>
        </p:spPr>
      </p:pic>
      <p:pic>
        <p:nvPicPr>
          <p:cNvPr id="389" name="Google Shape;389;p38"/>
          <p:cNvPicPr preferRelativeResize="0"/>
          <p:nvPr/>
        </p:nvPicPr>
        <p:blipFill rotWithShape="1">
          <a:blip r:embed="rId6">
            <a:alphaModFix/>
          </a:blip>
          <a:srcRect b="0" l="0" r="0" t="0"/>
          <a:stretch/>
        </p:blipFill>
        <p:spPr>
          <a:xfrm rot="1376937">
            <a:off x="-654997" y="4065139"/>
            <a:ext cx="2236476" cy="2049425"/>
          </a:xfrm>
          <a:prstGeom prst="rect">
            <a:avLst/>
          </a:prstGeom>
          <a:noFill/>
          <a:ln>
            <a:noFill/>
          </a:ln>
        </p:spPr>
      </p:pic>
      <p:pic>
        <p:nvPicPr>
          <p:cNvPr id="390" name="Google Shape;390;p38"/>
          <p:cNvPicPr preferRelativeResize="0"/>
          <p:nvPr/>
        </p:nvPicPr>
        <p:blipFill rotWithShape="1">
          <a:blip r:embed="rId7">
            <a:alphaModFix/>
          </a:blip>
          <a:srcRect b="0" l="0" r="0" t="0"/>
          <a:stretch/>
        </p:blipFill>
        <p:spPr>
          <a:xfrm rot="-3955626">
            <a:off x="1113857" y="3102109"/>
            <a:ext cx="164531" cy="179144"/>
          </a:xfrm>
          <a:prstGeom prst="rect">
            <a:avLst/>
          </a:prstGeom>
          <a:noFill/>
          <a:ln>
            <a:noFill/>
          </a:ln>
        </p:spPr>
      </p:pic>
      <p:pic>
        <p:nvPicPr>
          <p:cNvPr id="391" name="Google Shape;391;p38"/>
          <p:cNvPicPr preferRelativeResize="0"/>
          <p:nvPr/>
        </p:nvPicPr>
        <p:blipFill rotWithShape="1">
          <a:blip r:embed="rId8">
            <a:alphaModFix/>
          </a:blip>
          <a:srcRect b="0" l="0" r="0" t="0"/>
          <a:stretch/>
        </p:blipFill>
        <p:spPr>
          <a:xfrm rot="-3955675">
            <a:off x="1270325" y="2979424"/>
            <a:ext cx="82268" cy="89572"/>
          </a:xfrm>
          <a:prstGeom prst="rect">
            <a:avLst/>
          </a:prstGeom>
          <a:noFill/>
          <a:ln>
            <a:noFill/>
          </a:ln>
        </p:spPr>
      </p:pic>
      <p:pic>
        <p:nvPicPr>
          <p:cNvPr id="392" name="Google Shape;392;p38"/>
          <p:cNvPicPr preferRelativeResize="0"/>
          <p:nvPr/>
        </p:nvPicPr>
        <p:blipFill rotWithShape="1">
          <a:blip r:embed="rId9">
            <a:alphaModFix/>
          </a:blip>
          <a:srcRect b="0" l="0" r="0" t="0"/>
          <a:stretch/>
        </p:blipFill>
        <p:spPr>
          <a:xfrm rot="9281514">
            <a:off x="7858601" y="4620616"/>
            <a:ext cx="2810754" cy="1563800"/>
          </a:xfrm>
          <a:prstGeom prst="rect">
            <a:avLst/>
          </a:prstGeom>
          <a:noFill/>
          <a:ln>
            <a:noFill/>
          </a:ln>
        </p:spPr>
      </p:pic>
      <p:pic>
        <p:nvPicPr>
          <p:cNvPr id="393" name="Google Shape;393;p38"/>
          <p:cNvPicPr preferRelativeResize="0"/>
          <p:nvPr/>
        </p:nvPicPr>
        <p:blipFill rotWithShape="1">
          <a:blip r:embed="rId10">
            <a:alphaModFix/>
          </a:blip>
          <a:srcRect b="0" l="0" r="0" t="0"/>
          <a:stretch/>
        </p:blipFill>
        <p:spPr>
          <a:xfrm rot="-1818966">
            <a:off x="-920963" y="-255645"/>
            <a:ext cx="2259971" cy="1014933"/>
          </a:xfrm>
          <a:prstGeom prst="rect">
            <a:avLst/>
          </a:prstGeom>
          <a:noFill/>
          <a:ln>
            <a:noFill/>
          </a:ln>
        </p:spPr>
      </p:pic>
      <p:grpSp>
        <p:nvGrpSpPr>
          <p:cNvPr id="394" name="Google Shape;394;p38"/>
          <p:cNvGrpSpPr/>
          <p:nvPr/>
        </p:nvGrpSpPr>
        <p:grpSpPr>
          <a:xfrm>
            <a:off x="426250" y="1589576"/>
            <a:ext cx="3974072" cy="3490866"/>
            <a:chOff x="-3810" y="0"/>
            <a:chExt cx="5171879" cy="4259231"/>
          </a:xfrm>
        </p:grpSpPr>
        <p:sp>
          <p:nvSpPr>
            <p:cNvPr id="395" name="Google Shape;395;p38"/>
            <p:cNvSpPr/>
            <p:nvPr/>
          </p:nvSpPr>
          <p:spPr>
            <a:xfrm>
              <a:off x="10160" y="16510"/>
              <a:ext cx="5142669" cy="4232561"/>
            </a:xfrm>
            <a:custGeom>
              <a:rect b="b" l="l" r="r" t="t"/>
              <a:pathLst>
                <a:path extrusionOk="0" h="4232561" w="5142669">
                  <a:moveTo>
                    <a:pt x="5142669" y="4232561"/>
                  </a:moveTo>
                  <a:lnTo>
                    <a:pt x="0" y="4224941"/>
                  </a:lnTo>
                  <a:lnTo>
                    <a:pt x="0" y="1481190"/>
                  </a:lnTo>
                  <a:lnTo>
                    <a:pt x="17780" y="19050"/>
                  </a:lnTo>
                  <a:lnTo>
                    <a:pt x="2562445" y="0"/>
                  </a:lnTo>
                  <a:lnTo>
                    <a:pt x="5123619" y="5080"/>
                  </a:lnTo>
                  <a:close/>
                </a:path>
              </a:pathLst>
            </a:custGeom>
            <a:solidFill>
              <a:srgbClr val="566E96"/>
            </a:solidFill>
            <a:ln>
              <a:noFill/>
            </a:ln>
          </p:spPr>
        </p:sp>
        <p:sp>
          <p:nvSpPr>
            <p:cNvPr id="396" name="Google Shape;396;p38"/>
            <p:cNvSpPr/>
            <p:nvPr/>
          </p:nvSpPr>
          <p:spPr>
            <a:xfrm>
              <a:off x="-3810" y="0"/>
              <a:ext cx="5171879" cy="4259231"/>
            </a:xfrm>
            <a:custGeom>
              <a:rect b="b" l="l" r="r" t="t"/>
              <a:pathLst>
                <a:path extrusionOk="0" h="4259231" w="5171879">
                  <a:moveTo>
                    <a:pt x="5137589" y="21590"/>
                  </a:moveTo>
                  <a:cubicBezTo>
                    <a:pt x="5138859" y="34290"/>
                    <a:pt x="5138859" y="44450"/>
                    <a:pt x="5140129" y="54610"/>
                  </a:cubicBezTo>
                  <a:cubicBezTo>
                    <a:pt x="5142670" y="128294"/>
                    <a:pt x="5143939" y="220911"/>
                    <a:pt x="5146479" y="310220"/>
                  </a:cubicBezTo>
                  <a:cubicBezTo>
                    <a:pt x="5146479" y="439222"/>
                    <a:pt x="5159179" y="2982876"/>
                    <a:pt x="5165529" y="3111878"/>
                  </a:cubicBezTo>
                  <a:cubicBezTo>
                    <a:pt x="5171879" y="3307035"/>
                    <a:pt x="5168070" y="3505500"/>
                    <a:pt x="5168070" y="3700657"/>
                  </a:cubicBezTo>
                  <a:cubicBezTo>
                    <a:pt x="5168070" y="3872659"/>
                    <a:pt x="5169339" y="4031431"/>
                    <a:pt x="5170609" y="4198271"/>
                  </a:cubicBezTo>
                  <a:cubicBezTo>
                    <a:pt x="5170609" y="4219861"/>
                    <a:pt x="5170609" y="4233831"/>
                    <a:pt x="5170609" y="4257961"/>
                  </a:cubicBezTo>
                  <a:cubicBezTo>
                    <a:pt x="5147750" y="4257961"/>
                    <a:pt x="5127429" y="4259231"/>
                    <a:pt x="5095895" y="4257961"/>
                  </a:cubicBezTo>
                  <a:cubicBezTo>
                    <a:pt x="4835121" y="4252881"/>
                    <a:pt x="4570335" y="4259231"/>
                    <a:pt x="4309561" y="4254151"/>
                  </a:cubicBezTo>
                  <a:cubicBezTo>
                    <a:pt x="4153096" y="4250341"/>
                    <a:pt x="4000643" y="4252881"/>
                    <a:pt x="3844179" y="4250341"/>
                  </a:cubicBezTo>
                  <a:cubicBezTo>
                    <a:pt x="3771964" y="4249071"/>
                    <a:pt x="3699750" y="4247801"/>
                    <a:pt x="3627536" y="4246531"/>
                  </a:cubicBezTo>
                  <a:cubicBezTo>
                    <a:pt x="3583405" y="4246531"/>
                    <a:pt x="3543285" y="4247801"/>
                    <a:pt x="3499154" y="4247801"/>
                  </a:cubicBezTo>
                  <a:cubicBezTo>
                    <a:pt x="3386821" y="4246531"/>
                    <a:pt x="3077904" y="4247801"/>
                    <a:pt x="2965570" y="4246531"/>
                  </a:cubicBezTo>
                  <a:cubicBezTo>
                    <a:pt x="2885332" y="4245261"/>
                    <a:pt x="1280567" y="4254151"/>
                    <a:pt x="1200329" y="4252881"/>
                  </a:cubicBezTo>
                  <a:cubicBezTo>
                    <a:pt x="1180269" y="4252881"/>
                    <a:pt x="1156198" y="4254151"/>
                    <a:pt x="1136138" y="4254151"/>
                  </a:cubicBezTo>
                  <a:cubicBezTo>
                    <a:pt x="1087995" y="4254151"/>
                    <a:pt x="1043864" y="4255421"/>
                    <a:pt x="995721" y="4255421"/>
                  </a:cubicBezTo>
                  <a:cubicBezTo>
                    <a:pt x="875364" y="4255421"/>
                    <a:pt x="759019" y="4254151"/>
                    <a:pt x="638661" y="4252881"/>
                  </a:cubicBezTo>
                  <a:cubicBezTo>
                    <a:pt x="566447" y="4251611"/>
                    <a:pt x="494232" y="4250341"/>
                    <a:pt x="426030" y="4249071"/>
                  </a:cubicBezTo>
                  <a:cubicBezTo>
                    <a:pt x="297649" y="4247801"/>
                    <a:pt x="169268" y="4246531"/>
                    <a:pt x="48260" y="4246531"/>
                  </a:cubicBezTo>
                  <a:cubicBezTo>
                    <a:pt x="38100" y="4246531"/>
                    <a:pt x="29210" y="4246531"/>
                    <a:pt x="19050" y="4245261"/>
                  </a:cubicBezTo>
                  <a:cubicBezTo>
                    <a:pt x="10160" y="4243991"/>
                    <a:pt x="5080" y="4237641"/>
                    <a:pt x="7620" y="4228751"/>
                  </a:cubicBezTo>
                  <a:cubicBezTo>
                    <a:pt x="16510" y="4196818"/>
                    <a:pt x="12700" y="4114124"/>
                    <a:pt x="11430" y="4028123"/>
                  </a:cubicBezTo>
                  <a:cubicBezTo>
                    <a:pt x="10160" y="3852813"/>
                    <a:pt x="6350" y="3680810"/>
                    <a:pt x="7620" y="3505500"/>
                  </a:cubicBezTo>
                  <a:cubicBezTo>
                    <a:pt x="5080" y="3287189"/>
                    <a:pt x="0" y="584762"/>
                    <a:pt x="7620" y="363144"/>
                  </a:cubicBezTo>
                  <a:cubicBezTo>
                    <a:pt x="8890" y="320143"/>
                    <a:pt x="7620" y="273835"/>
                    <a:pt x="8890" y="230834"/>
                  </a:cubicBezTo>
                  <a:cubicBezTo>
                    <a:pt x="10160" y="161371"/>
                    <a:pt x="12700" y="85293"/>
                    <a:pt x="13970" y="44450"/>
                  </a:cubicBezTo>
                  <a:cubicBezTo>
                    <a:pt x="13970" y="41910"/>
                    <a:pt x="15240" y="39370"/>
                    <a:pt x="16510" y="38100"/>
                  </a:cubicBezTo>
                  <a:cubicBezTo>
                    <a:pt x="38100" y="35560"/>
                    <a:pt x="68970" y="30480"/>
                    <a:pt x="133160" y="29210"/>
                  </a:cubicBezTo>
                  <a:cubicBezTo>
                    <a:pt x="241482" y="25400"/>
                    <a:pt x="349804" y="22860"/>
                    <a:pt x="462137" y="20320"/>
                  </a:cubicBezTo>
                  <a:cubicBezTo>
                    <a:pt x="538363" y="17780"/>
                    <a:pt x="614590" y="16510"/>
                    <a:pt x="686804" y="13970"/>
                  </a:cubicBezTo>
                  <a:cubicBezTo>
                    <a:pt x="759019" y="11430"/>
                    <a:pt x="835245" y="8890"/>
                    <a:pt x="907459" y="8890"/>
                  </a:cubicBezTo>
                  <a:cubicBezTo>
                    <a:pt x="987698" y="7620"/>
                    <a:pt x="1067936" y="10160"/>
                    <a:pt x="1148174" y="8890"/>
                  </a:cubicBezTo>
                  <a:cubicBezTo>
                    <a:pt x="1248472" y="8890"/>
                    <a:pt x="3065868" y="6350"/>
                    <a:pt x="3166166" y="5080"/>
                  </a:cubicBezTo>
                  <a:cubicBezTo>
                    <a:pt x="3262451" y="3810"/>
                    <a:pt x="3358737" y="2540"/>
                    <a:pt x="3459035" y="2540"/>
                  </a:cubicBezTo>
                  <a:cubicBezTo>
                    <a:pt x="3623524" y="1270"/>
                    <a:pt x="3784000" y="0"/>
                    <a:pt x="3948489" y="0"/>
                  </a:cubicBezTo>
                  <a:cubicBezTo>
                    <a:pt x="4016691" y="0"/>
                    <a:pt x="4088906" y="2540"/>
                    <a:pt x="4157108" y="2540"/>
                  </a:cubicBezTo>
                  <a:cubicBezTo>
                    <a:pt x="4345668" y="3810"/>
                    <a:pt x="4538239" y="5080"/>
                    <a:pt x="4726799" y="7620"/>
                  </a:cubicBezTo>
                  <a:cubicBezTo>
                    <a:pt x="4827097" y="8890"/>
                    <a:pt x="4927395" y="12700"/>
                    <a:pt x="5027693" y="16510"/>
                  </a:cubicBezTo>
                  <a:cubicBezTo>
                    <a:pt x="5051764" y="16510"/>
                    <a:pt x="5075836" y="16510"/>
                    <a:pt x="5095895" y="16510"/>
                  </a:cubicBezTo>
                  <a:cubicBezTo>
                    <a:pt x="5118539" y="17780"/>
                    <a:pt x="5127429" y="20320"/>
                    <a:pt x="5137589" y="21590"/>
                  </a:cubicBezTo>
                  <a:close/>
                  <a:moveTo>
                    <a:pt x="5147750" y="4241451"/>
                  </a:moveTo>
                  <a:cubicBezTo>
                    <a:pt x="5149020" y="4224941"/>
                    <a:pt x="5150289" y="4212241"/>
                    <a:pt x="5150289" y="4199541"/>
                  </a:cubicBezTo>
                  <a:cubicBezTo>
                    <a:pt x="5149020" y="4014892"/>
                    <a:pt x="5147750" y="3839582"/>
                    <a:pt x="5147750" y="3651040"/>
                  </a:cubicBezTo>
                  <a:cubicBezTo>
                    <a:pt x="5147750" y="3565039"/>
                    <a:pt x="5150289" y="3479038"/>
                    <a:pt x="5149020" y="3393036"/>
                  </a:cubicBezTo>
                  <a:cubicBezTo>
                    <a:pt x="5149020" y="3313651"/>
                    <a:pt x="5147750" y="3230957"/>
                    <a:pt x="5146479" y="3151571"/>
                  </a:cubicBezTo>
                  <a:cubicBezTo>
                    <a:pt x="5141400" y="3029185"/>
                    <a:pt x="5129970" y="495453"/>
                    <a:pt x="5129970" y="373067"/>
                  </a:cubicBezTo>
                  <a:cubicBezTo>
                    <a:pt x="5127429" y="270527"/>
                    <a:pt x="5124889" y="164679"/>
                    <a:pt x="5122350" y="63500"/>
                  </a:cubicBezTo>
                  <a:cubicBezTo>
                    <a:pt x="5121079" y="44450"/>
                    <a:pt x="5119809" y="43180"/>
                    <a:pt x="5083860" y="41910"/>
                  </a:cubicBezTo>
                  <a:cubicBezTo>
                    <a:pt x="5071824" y="41910"/>
                    <a:pt x="5063800" y="41910"/>
                    <a:pt x="5051764" y="40640"/>
                  </a:cubicBezTo>
                  <a:cubicBezTo>
                    <a:pt x="4951467" y="36830"/>
                    <a:pt x="4847157" y="31750"/>
                    <a:pt x="4746859" y="30480"/>
                  </a:cubicBezTo>
                  <a:cubicBezTo>
                    <a:pt x="4502132" y="26670"/>
                    <a:pt x="4253394" y="25400"/>
                    <a:pt x="4008667" y="22860"/>
                  </a:cubicBezTo>
                  <a:cubicBezTo>
                    <a:pt x="3972560" y="22860"/>
                    <a:pt x="3932441" y="22860"/>
                    <a:pt x="3896334" y="22860"/>
                  </a:cubicBezTo>
                  <a:cubicBezTo>
                    <a:pt x="3836155" y="22860"/>
                    <a:pt x="3775976" y="22860"/>
                    <a:pt x="3719810" y="22860"/>
                  </a:cubicBezTo>
                  <a:cubicBezTo>
                    <a:pt x="3591429" y="22860"/>
                    <a:pt x="3463047" y="22860"/>
                    <a:pt x="3338678" y="24130"/>
                  </a:cubicBezTo>
                  <a:cubicBezTo>
                    <a:pt x="3230356" y="25400"/>
                    <a:pt x="1404936" y="29210"/>
                    <a:pt x="1296615" y="29210"/>
                  </a:cubicBezTo>
                  <a:cubicBezTo>
                    <a:pt x="1120091" y="29210"/>
                    <a:pt x="943567" y="26670"/>
                    <a:pt x="767043" y="33020"/>
                  </a:cubicBezTo>
                  <a:cubicBezTo>
                    <a:pt x="674768" y="36830"/>
                    <a:pt x="586506" y="36830"/>
                    <a:pt x="498244" y="38100"/>
                  </a:cubicBezTo>
                  <a:cubicBezTo>
                    <a:pt x="345792" y="41910"/>
                    <a:pt x="193339" y="45720"/>
                    <a:pt x="49530" y="50800"/>
                  </a:cubicBezTo>
                  <a:cubicBezTo>
                    <a:pt x="36830" y="50800"/>
                    <a:pt x="34290" y="53340"/>
                    <a:pt x="33020" y="75370"/>
                  </a:cubicBezTo>
                  <a:cubicBezTo>
                    <a:pt x="31750" y="134910"/>
                    <a:pt x="31750" y="194449"/>
                    <a:pt x="30480" y="253988"/>
                  </a:cubicBezTo>
                  <a:cubicBezTo>
                    <a:pt x="29210" y="353221"/>
                    <a:pt x="26670" y="449145"/>
                    <a:pt x="25400" y="548377"/>
                  </a:cubicBezTo>
                  <a:cubicBezTo>
                    <a:pt x="20320" y="654225"/>
                    <a:pt x="26670" y="3240880"/>
                    <a:pt x="29210" y="3346728"/>
                  </a:cubicBezTo>
                  <a:cubicBezTo>
                    <a:pt x="29210" y="3459191"/>
                    <a:pt x="29210" y="3574962"/>
                    <a:pt x="30480" y="3687426"/>
                  </a:cubicBezTo>
                  <a:cubicBezTo>
                    <a:pt x="30480" y="3770119"/>
                    <a:pt x="33020" y="3852813"/>
                    <a:pt x="33020" y="3935506"/>
                  </a:cubicBezTo>
                  <a:cubicBezTo>
                    <a:pt x="33020" y="4024816"/>
                    <a:pt x="33020" y="4114124"/>
                    <a:pt x="31750" y="4199541"/>
                  </a:cubicBezTo>
                  <a:cubicBezTo>
                    <a:pt x="31750" y="4203351"/>
                    <a:pt x="31750" y="4205891"/>
                    <a:pt x="31750" y="4209701"/>
                  </a:cubicBezTo>
                  <a:cubicBezTo>
                    <a:pt x="31750" y="4219861"/>
                    <a:pt x="35560" y="4223671"/>
                    <a:pt x="44450" y="4223671"/>
                  </a:cubicBezTo>
                  <a:cubicBezTo>
                    <a:pt x="76994" y="4223671"/>
                    <a:pt x="133160" y="4224941"/>
                    <a:pt x="185315" y="4224941"/>
                  </a:cubicBezTo>
                  <a:cubicBezTo>
                    <a:pt x="261542" y="4224941"/>
                    <a:pt x="341780" y="4222401"/>
                    <a:pt x="418006" y="4224941"/>
                  </a:cubicBezTo>
                  <a:cubicBezTo>
                    <a:pt x="542375" y="4228751"/>
                    <a:pt x="666745" y="4231291"/>
                    <a:pt x="791114" y="4230021"/>
                  </a:cubicBezTo>
                  <a:cubicBezTo>
                    <a:pt x="871352" y="4228751"/>
                    <a:pt x="947578" y="4231291"/>
                    <a:pt x="1027817" y="4231291"/>
                  </a:cubicBezTo>
                  <a:cubicBezTo>
                    <a:pt x="1144162" y="4231291"/>
                    <a:pt x="1260508" y="4230021"/>
                    <a:pt x="1376853" y="4231291"/>
                  </a:cubicBezTo>
                  <a:cubicBezTo>
                    <a:pt x="1549365" y="4232561"/>
                    <a:pt x="3442988" y="4222401"/>
                    <a:pt x="3619512" y="4224941"/>
                  </a:cubicBezTo>
                  <a:cubicBezTo>
                    <a:pt x="3695738" y="4226211"/>
                    <a:pt x="3771964" y="4227481"/>
                    <a:pt x="3844179" y="4227481"/>
                  </a:cubicBezTo>
                  <a:cubicBezTo>
                    <a:pt x="3976572" y="4230021"/>
                    <a:pt x="4104953" y="4226211"/>
                    <a:pt x="4237346" y="4230021"/>
                  </a:cubicBezTo>
                  <a:cubicBezTo>
                    <a:pt x="4345668" y="4232561"/>
                    <a:pt x="4453990" y="4232561"/>
                    <a:pt x="4562311" y="4235101"/>
                  </a:cubicBezTo>
                  <a:cubicBezTo>
                    <a:pt x="4722787" y="4238911"/>
                    <a:pt x="4883264" y="4241451"/>
                    <a:pt x="5043740" y="4242721"/>
                  </a:cubicBezTo>
                  <a:cubicBezTo>
                    <a:pt x="5103919" y="4242721"/>
                    <a:pt x="5127429" y="4241451"/>
                    <a:pt x="5147750" y="4241451"/>
                  </a:cubicBezTo>
                  <a:close/>
                </a:path>
              </a:pathLst>
            </a:custGeom>
            <a:solidFill>
              <a:srgbClr val="566E9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97" name="Google Shape;397;p38"/>
          <p:cNvSpPr/>
          <p:nvPr/>
        </p:nvSpPr>
        <p:spPr>
          <a:xfrm rot="5400000">
            <a:off x="3895140" y="-1987090"/>
            <a:ext cx="1073568" cy="5421138"/>
          </a:xfrm>
          <a:custGeom>
            <a:rect b="b" l="l" r="r" t="t"/>
            <a:pathLst>
              <a:path extrusionOk="0" h="4724303" w="1237542">
                <a:moveTo>
                  <a:pt x="1233732" y="4098394"/>
                </a:moveTo>
                <a:cubicBezTo>
                  <a:pt x="1233732" y="3881276"/>
                  <a:pt x="1237542" y="3660477"/>
                  <a:pt x="1231192" y="3443359"/>
                </a:cubicBezTo>
                <a:cubicBezTo>
                  <a:pt x="1223572" y="3299840"/>
                  <a:pt x="1212142" y="469941"/>
                  <a:pt x="1212142" y="326423"/>
                </a:cubicBezTo>
                <a:cubicBezTo>
                  <a:pt x="1209602" y="227063"/>
                  <a:pt x="1208332" y="124024"/>
                  <a:pt x="1205792" y="54610"/>
                </a:cubicBezTo>
                <a:cubicBezTo>
                  <a:pt x="1205792" y="44450"/>
                  <a:pt x="1204522" y="34290"/>
                  <a:pt x="1203252" y="21590"/>
                </a:cubicBezTo>
                <a:cubicBezTo>
                  <a:pt x="1193092" y="19050"/>
                  <a:pt x="1184202" y="17780"/>
                  <a:pt x="1174042" y="16510"/>
                </a:cubicBezTo>
                <a:cubicBezTo>
                  <a:pt x="1168064" y="15240"/>
                  <a:pt x="1162718" y="16510"/>
                  <a:pt x="1158263" y="16510"/>
                </a:cubicBezTo>
                <a:cubicBezTo>
                  <a:pt x="1135987" y="13970"/>
                  <a:pt x="1113712" y="8890"/>
                  <a:pt x="1091436" y="7620"/>
                </a:cubicBezTo>
                <a:cubicBezTo>
                  <a:pt x="1049558" y="5080"/>
                  <a:pt x="1006789" y="3810"/>
                  <a:pt x="964911" y="2540"/>
                </a:cubicBezTo>
                <a:cubicBezTo>
                  <a:pt x="949764" y="2540"/>
                  <a:pt x="933726" y="0"/>
                  <a:pt x="918578" y="0"/>
                </a:cubicBezTo>
                <a:cubicBezTo>
                  <a:pt x="882046" y="0"/>
                  <a:pt x="846406" y="1270"/>
                  <a:pt x="809874" y="1270"/>
                </a:cubicBezTo>
                <a:cubicBezTo>
                  <a:pt x="788489" y="1270"/>
                  <a:pt x="767105" y="3810"/>
                  <a:pt x="744829" y="3810"/>
                </a:cubicBezTo>
                <a:cubicBezTo>
                  <a:pt x="722554" y="5080"/>
                  <a:pt x="318922" y="7620"/>
                  <a:pt x="296646" y="7620"/>
                </a:cubicBezTo>
                <a:cubicBezTo>
                  <a:pt x="278826" y="7620"/>
                  <a:pt x="261005" y="6350"/>
                  <a:pt x="243185" y="7620"/>
                </a:cubicBezTo>
                <a:cubicBezTo>
                  <a:pt x="227147" y="8890"/>
                  <a:pt x="210217" y="11430"/>
                  <a:pt x="194179" y="12700"/>
                </a:cubicBezTo>
                <a:cubicBezTo>
                  <a:pt x="177250" y="15240"/>
                  <a:pt x="160320" y="16510"/>
                  <a:pt x="144282" y="19050"/>
                </a:cubicBezTo>
                <a:cubicBezTo>
                  <a:pt x="120224" y="21590"/>
                  <a:pt x="95276" y="24130"/>
                  <a:pt x="71218" y="27940"/>
                </a:cubicBezTo>
                <a:cubicBezTo>
                  <a:pt x="56962" y="30480"/>
                  <a:pt x="38100" y="34290"/>
                  <a:pt x="16510" y="36830"/>
                </a:cubicBezTo>
                <a:cubicBezTo>
                  <a:pt x="16510" y="38100"/>
                  <a:pt x="13970" y="40640"/>
                  <a:pt x="13970" y="43180"/>
                </a:cubicBezTo>
                <a:cubicBezTo>
                  <a:pt x="12700" y="72504"/>
                  <a:pt x="10160" y="157144"/>
                  <a:pt x="8890" y="238103"/>
                </a:cubicBezTo>
                <a:cubicBezTo>
                  <a:pt x="7620" y="285943"/>
                  <a:pt x="8890" y="337462"/>
                  <a:pt x="7620" y="385302"/>
                </a:cubicBezTo>
                <a:cubicBezTo>
                  <a:pt x="0" y="628180"/>
                  <a:pt x="5080" y="3634718"/>
                  <a:pt x="7620" y="3881276"/>
                </a:cubicBezTo>
                <a:cubicBezTo>
                  <a:pt x="6350" y="4076314"/>
                  <a:pt x="11430" y="4267673"/>
                  <a:pt x="11430" y="4462711"/>
                </a:cubicBezTo>
                <a:cubicBezTo>
                  <a:pt x="11430" y="4554711"/>
                  <a:pt x="15240" y="4650390"/>
                  <a:pt x="7620" y="4693823"/>
                </a:cubicBezTo>
                <a:cubicBezTo>
                  <a:pt x="5080" y="4702713"/>
                  <a:pt x="10160" y="4709063"/>
                  <a:pt x="19050" y="4710333"/>
                </a:cubicBezTo>
                <a:cubicBezTo>
                  <a:pt x="29210" y="4711603"/>
                  <a:pt x="38100" y="4711603"/>
                  <a:pt x="48260" y="4711603"/>
                </a:cubicBezTo>
                <a:cubicBezTo>
                  <a:pt x="78346" y="4712873"/>
                  <a:pt x="106859" y="4712873"/>
                  <a:pt x="136263" y="4714143"/>
                </a:cubicBezTo>
                <a:cubicBezTo>
                  <a:pt x="152301" y="4715413"/>
                  <a:pt x="168339" y="4716683"/>
                  <a:pt x="183487" y="4717953"/>
                </a:cubicBezTo>
                <a:cubicBezTo>
                  <a:pt x="210217" y="4719223"/>
                  <a:pt x="236057" y="4719223"/>
                  <a:pt x="262787" y="4720493"/>
                </a:cubicBezTo>
                <a:cubicBezTo>
                  <a:pt x="273480" y="4720493"/>
                  <a:pt x="283281" y="4720493"/>
                  <a:pt x="293973" y="4719223"/>
                </a:cubicBezTo>
                <a:cubicBezTo>
                  <a:pt x="298428" y="4719223"/>
                  <a:pt x="303774" y="4717953"/>
                  <a:pt x="308229" y="4717953"/>
                </a:cubicBezTo>
                <a:cubicBezTo>
                  <a:pt x="326050" y="4719223"/>
                  <a:pt x="682458" y="4710333"/>
                  <a:pt x="700278" y="4711603"/>
                </a:cubicBezTo>
                <a:cubicBezTo>
                  <a:pt x="725227" y="4712873"/>
                  <a:pt x="793835" y="4712873"/>
                  <a:pt x="818784" y="4712873"/>
                </a:cubicBezTo>
                <a:cubicBezTo>
                  <a:pt x="828585" y="4712873"/>
                  <a:pt x="837495" y="4711603"/>
                  <a:pt x="847297" y="4711603"/>
                </a:cubicBezTo>
                <a:cubicBezTo>
                  <a:pt x="863335" y="4712873"/>
                  <a:pt x="879373" y="4714143"/>
                  <a:pt x="895412" y="4715413"/>
                </a:cubicBezTo>
                <a:cubicBezTo>
                  <a:pt x="930161" y="4717953"/>
                  <a:pt x="964020" y="4715413"/>
                  <a:pt x="998770" y="4719223"/>
                </a:cubicBezTo>
                <a:cubicBezTo>
                  <a:pt x="1056686" y="4724303"/>
                  <a:pt x="1115494" y="4717953"/>
                  <a:pt x="1174042" y="4723033"/>
                </a:cubicBezTo>
                <a:cubicBezTo>
                  <a:pt x="1194362" y="4724303"/>
                  <a:pt x="1214682" y="4723033"/>
                  <a:pt x="1237542" y="4723033"/>
                </a:cubicBezTo>
                <a:cubicBezTo>
                  <a:pt x="1237542" y="4698903"/>
                  <a:pt x="1237542" y="4686203"/>
                  <a:pt x="1237542" y="4654070"/>
                </a:cubicBezTo>
                <a:cubicBezTo>
                  <a:pt x="1236272" y="4466391"/>
                  <a:pt x="1233732" y="4289753"/>
                  <a:pt x="1233732" y="4098394"/>
                </a:cubicBezTo>
                <a:close/>
              </a:path>
            </a:pathLst>
          </a:custGeom>
          <a:solidFill>
            <a:srgbClr val="F1CC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8" name="Google Shape;398;p38"/>
          <p:cNvSpPr txBox="1"/>
          <p:nvPr/>
        </p:nvSpPr>
        <p:spPr>
          <a:xfrm>
            <a:off x="1825375" y="212397"/>
            <a:ext cx="5213100" cy="824400"/>
          </a:xfrm>
          <a:prstGeom prst="rect">
            <a:avLst/>
          </a:prstGeom>
          <a:noFill/>
          <a:ln>
            <a:noFill/>
          </a:ln>
        </p:spPr>
        <p:txBody>
          <a:bodyPr anchorCtr="0" anchor="t" bIns="91425" lIns="91425" spcFirstLastPara="1" rIns="91425" wrap="square" tIns="91425">
            <a:noAutofit/>
          </a:bodyPr>
          <a:lstStyle/>
          <a:p>
            <a:pPr indent="0" lvl="0" marL="0" rtl="0" algn="l">
              <a:lnSpc>
                <a:spcPct val="139984"/>
              </a:lnSpc>
              <a:spcBef>
                <a:spcPts val="0"/>
              </a:spcBef>
              <a:spcAft>
                <a:spcPts val="0"/>
              </a:spcAft>
              <a:buNone/>
            </a:pPr>
            <a:r>
              <a:rPr lang="en" sz="2100" u="sng">
                <a:solidFill>
                  <a:schemeClr val="dk1"/>
                </a:solidFill>
                <a:latin typeface="Jua"/>
                <a:ea typeface="Jua"/>
                <a:cs typeface="Jua"/>
                <a:sym typeface="Jua"/>
              </a:rPr>
              <a:t>Challenge:</a:t>
            </a:r>
            <a:r>
              <a:rPr lang="en" sz="2100">
                <a:solidFill>
                  <a:schemeClr val="dk1"/>
                </a:solidFill>
                <a:latin typeface="Jua"/>
                <a:ea typeface="Jua"/>
                <a:cs typeface="Jua"/>
                <a:sym typeface="Jua"/>
              </a:rPr>
              <a:t> Build a truss bridge that can hold as many weights as possible</a:t>
            </a:r>
            <a:endParaRPr sz="1800">
              <a:solidFill>
                <a:schemeClr val="dk1"/>
              </a:solidFill>
            </a:endParaRPr>
          </a:p>
        </p:txBody>
      </p:sp>
      <p:sp>
        <p:nvSpPr>
          <p:cNvPr id="399" name="Google Shape;399;p38"/>
          <p:cNvSpPr txBox="1"/>
          <p:nvPr/>
        </p:nvSpPr>
        <p:spPr>
          <a:xfrm>
            <a:off x="529950" y="1553650"/>
            <a:ext cx="3337200" cy="2759100"/>
          </a:xfrm>
          <a:prstGeom prst="rect">
            <a:avLst/>
          </a:prstGeom>
          <a:noFill/>
          <a:ln>
            <a:noFill/>
          </a:ln>
        </p:spPr>
        <p:txBody>
          <a:bodyPr anchorCtr="0" anchor="t" bIns="91425" lIns="91425" spcFirstLastPara="1" rIns="91425" wrap="square" tIns="91425">
            <a:noAutofit/>
          </a:bodyPr>
          <a:lstStyle/>
          <a:p>
            <a:pPr indent="0" lvl="0" marL="0" rtl="0" algn="l">
              <a:lnSpc>
                <a:spcPct val="139984"/>
              </a:lnSpc>
              <a:spcBef>
                <a:spcPts val="0"/>
              </a:spcBef>
              <a:spcAft>
                <a:spcPts val="0"/>
              </a:spcAft>
              <a:buNone/>
            </a:pPr>
            <a:r>
              <a:rPr lang="en" sz="2100">
                <a:solidFill>
                  <a:schemeClr val="lt1"/>
                </a:solidFill>
                <a:latin typeface="Jua"/>
                <a:ea typeface="Jua"/>
                <a:cs typeface="Jua"/>
                <a:sym typeface="Jua"/>
              </a:rPr>
              <a:t>Rules:</a:t>
            </a:r>
            <a:endParaRPr sz="2100">
              <a:solidFill>
                <a:schemeClr val="lt1"/>
              </a:solidFill>
              <a:latin typeface="Jua"/>
              <a:ea typeface="Jua"/>
              <a:cs typeface="Jua"/>
              <a:sym typeface="Jua"/>
            </a:endParaRPr>
          </a:p>
          <a:p>
            <a:pPr indent="-361950" lvl="0" marL="457200" rtl="0" algn="l">
              <a:lnSpc>
                <a:spcPct val="139984"/>
              </a:lnSpc>
              <a:spcBef>
                <a:spcPts val="0"/>
              </a:spcBef>
              <a:spcAft>
                <a:spcPts val="0"/>
              </a:spcAft>
              <a:buClr>
                <a:schemeClr val="lt1"/>
              </a:buClr>
              <a:buSzPts val="2100"/>
              <a:buFont typeface="Jua"/>
              <a:buAutoNum type="arabicPeriod"/>
            </a:pPr>
            <a:r>
              <a:rPr lang="en" sz="2100">
                <a:solidFill>
                  <a:schemeClr val="lt1"/>
                </a:solidFill>
                <a:latin typeface="Jua"/>
                <a:ea typeface="Jua"/>
                <a:cs typeface="Jua"/>
                <a:sym typeface="Jua"/>
              </a:rPr>
              <a:t>Bridge must be limited to 30 cm in length</a:t>
            </a:r>
            <a:endParaRPr sz="2100">
              <a:solidFill>
                <a:schemeClr val="lt1"/>
              </a:solidFill>
              <a:latin typeface="Jua"/>
              <a:ea typeface="Jua"/>
              <a:cs typeface="Jua"/>
              <a:sym typeface="Jua"/>
            </a:endParaRPr>
          </a:p>
          <a:p>
            <a:pPr indent="-361950" lvl="0" marL="457200" rtl="0" algn="l">
              <a:lnSpc>
                <a:spcPct val="139984"/>
              </a:lnSpc>
              <a:spcBef>
                <a:spcPts val="0"/>
              </a:spcBef>
              <a:spcAft>
                <a:spcPts val="0"/>
              </a:spcAft>
              <a:buClr>
                <a:schemeClr val="lt1"/>
              </a:buClr>
              <a:buSzPts val="2100"/>
              <a:buFont typeface="Jua"/>
              <a:buAutoNum type="arabicPeriod"/>
            </a:pPr>
            <a:r>
              <a:rPr lang="en" sz="2100">
                <a:solidFill>
                  <a:schemeClr val="lt1"/>
                </a:solidFill>
                <a:latin typeface="Jua"/>
                <a:ea typeface="Jua"/>
                <a:cs typeface="Jua"/>
                <a:sym typeface="Jua"/>
              </a:rPr>
              <a:t>Bridge must be able to hold 2 weights minimum</a:t>
            </a:r>
            <a:endParaRPr sz="2100">
              <a:solidFill>
                <a:schemeClr val="lt1"/>
              </a:solidFill>
              <a:latin typeface="Jua"/>
              <a:ea typeface="Jua"/>
              <a:cs typeface="Jua"/>
              <a:sym typeface="Jua"/>
            </a:endParaRPr>
          </a:p>
          <a:p>
            <a:pPr indent="-361950" lvl="0" marL="457200" rtl="0" algn="l">
              <a:lnSpc>
                <a:spcPct val="139984"/>
              </a:lnSpc>
              <a:spcBef>
                <a:spcPts val="0"/>
              </a:spcBef>
              <a:spcAft>
                <a:spcPts val="0"/>
              </a:spcAft>
              <a:buClr>
                <a:schemeClr val="lt1"/>
              </a:buClr>
              <a:buSzPts val="2100"/>
              <a:buFont typeface="Jua"/>
              <a:buAutoNum type="arabicPeriod"/>
            </a:pPr>
            <a:r>
              <a:rPr lang="en" sz="2100">
                <a:solidFill>
                  <a:schemeClr val="lt1"/>
                </a:solidFill>
                <a:latin typeface="Jua"/>
                <a:ea typeface="Jua"/>
                <a:cs typeface="Jua"/>
                <a:sym typeface="Jua"/>
              </a:rPr>
              <a:t>You can break popsicles sticks if needed</a:t>
            </a:r>
            <a:endParaRPr sz="2100">
              <a:solidFill>
                <a:schemeClr val="lt1"/>
              </a:solidFill>
              <a:latin typeface="Jua"/>
              <a:ea typeface="Jua"/>
              <a:cs typeface="Jua"/>
              <a:sym typeface="Jua"/>
            </a:endParaRPr>
          </a:p>
        </p:txBody>
      </p:sp>
      <p:grpSp>
        <p:nvGrpSpPr>
          <p:cNvPr id="400" name="Google Shape;400;p38"/>
          <p:cNvGrpSpPr/>
          <p:nvPr/>
        </p:nvGrpSpPr>
        <p:grpSpPr>
          <a:xfrm>
            <a:off x="4655350" y="1589576"/>
            <a:ext cx="3974072" cy="3490866"/>
            <a:chOff x="-3810" y="0"/>
            <a:chExt cx="5171879" cy="4259231"/>
          </a:xfrm>
        </p:grpSpPr>
        <p:sp>
          <p:nvSpPr>
            <p:cNvPr id="401" name="Google Shape;401;p38"/>
            <p:cNvSpPr/>
            <p:nvPr/>
          </p:nvSpPr>
          <p:spPr>
            <a:xfrm>
              <a:off x="10160" y="16510"/>
              <a:ext cx="5142669" cy="4232561"/>
            </a:xfrm>
            <a:custGeom>
              <a:rect b="b" l="l" r="r" t="t"/>
              <a:pathLst>
                <a:path extrusionOk="0" h="4232561" w="5142669">
                  <a:moveTo>
                    <a:pt x="5142669" y="4232561"/>
                  </a:moveTo>
                  <a:lnTo>
                    <a:pt x="0" y="4224941"/>
                  </a:lnTo>
                  <a:lnTo>
                    <a:pt x="0" y="1481190"/>
                  </a:lnTo>
                  <a:lnTo>
                    <a:pt x="17780" y="19050"/>
                  </a:lnTo>
                  <a:lnTo>
                    <a:pt x="2562445" y="0"/>
                  </a:lnTo>
                  <a:lnTo>
                    <a:pt x="5123619" y="5080"/>
                  </a:lnTo>
                  <a:close/>
                </a:path>
              </a:pathLst>
            </a:custGeom>
            <a:solidFill>
              <a:srgbClr val="566E96"/>
            </a:solidFill>
            <a:ln>
              <a:noFill/>
            </a:ln>
          </p:spPr>
        </p:sp>
        <p:sp>
          <p:nvSpPr>
            <p:cNvPr id="402" name="Google Shape;402;p38"/>
            <p:cNvSpPr/>
            <p:nvPr/>
          </p:nvSpPr>
          <p:spPr>
            <a:xfrm>
              <a:off x="-3810" y="0"/>
              <a:ext cx="5171879" cy="4259231"/>
            </a:xfrm>
            <a:custGeom>
              <a:rect b="b" l="l" r="r" t="t"/>
              <a:pathLst>
                <a:path extrusionOk="0" h="4259231" w="5171879">
                  <a:moveTo>
                    <a:pt x="5137589" y="21590"/>
                  </a:moveTo>
                  <a:cubicBezTo>
                    <a:pt x="5138859" y="34290"/>
                    <a:pt x="5138859" y="44450"/>
                    <a:pt x="5140129" y="54610"/>
                  </a:cubicBezTo>
                  <a:cubicBezTo>
                    <a:pt x="5142670" y="128294"/>
                    <a:pt x="5143939" y="220911"/>
                    <a:pt x="5146479" y="310220"/>
                  </a:cubicBezTo>
                  <a:cubicBezTo>
                    <a:pt x="5146479" y="439222"/>
                    <a:pt x="5159179" y="2982876"/>
                    <a:pt x="5165529" y="3111878"/>
                  </a:cubicBezTo>
                  <a:cubicBezTo>
                    <a:pt x="5171879" y="3307035"/>
                    <a:pt x="5168070" y="3505500"/>
                    <a:pt x="5168070" y="3700657"/>
                  </a:cubicBezTo>
                  <a:cubicBezTo>
                    <a:pt x="5168070" y="3872659"/>
                    <a:pt x="5169339" y="4031431"/>
                    <a:pt x="5170609" y="4198271"/>
                  </a:cubicBezTo>
                  <a:cubicBezTo>
                    <a:pt x="5170609" y="4219861"/>
                    <a:pt x="5170609" y="4233831"/>
                    <a:pt x="5170609" y="4257961"/>
                  </a:cubicBezTo>
                  <a:cubicBezTo>
                    <a:pt x="5147750" y="4257961"/>
                    <a:pt x="5127429" y="4259231"/>
                    <a:pt x="5095895" y="4257961"/>
                  </a:cubicBezTo>
                  <a:cubicBezTo>
                    <a:pt x="4835121" y="4252881"/>
                    <a:pt x="4570335" y="4259231"/>
                    <a:pt x="4309561" y="4254151"/>
                  </a:cubicBezTo>
                  <a:cubicBezTo>
                    <a:pt x="4153096" y="4250341"/>
                    <a:pt x="4000643" y="4252881"/>
                    <a:pt x="3844179" y="4250341"/>
                  </a:cubicBezTo>
                  <a:cubicBezTo>
                    <a:pt x="3771964" y="4249071"/>
                    <a:pt x="3699750" y="4247801"/>
                    <a:pt x="3627536" y="4246531"/>
                  </a:cubicBezTo>
                  <a:cubicBezTo>
                    <a:pt x="3583405" y="4246531"/>
                    <a:pt x="3543285" y="4247801"/>
                    <a:pt x="3499154" y="4247801"/>
                  </a:cubicBezTo>
                  <a:cubicBezTo>
                    <a:pt x="3386821" y="4246531"/>
                    <a:pt x="3077904" y="4247801"/>
                    <a:pt x="2965570" y="4246531"/>
                  </a:cubicBezTo>
                  <a:cubicBezTo>
                    <a:pt x="2885332" y="4245261"/>
                    <a:pt x="1280567" y="4254151"/>
                    <a:pt x="1200329" y="4252881"/>
                  </a:cubicBezTo>
                  <a:cubicBezTo>
                    <a:pt x="1180269" y="4252881"/>
                    <a:pt x="1156198" y="4254151"/>
                    <a:pt x="1136138" y="4254151"/>
                  </a:cubicBezTo>
                  <a:cubicBezTo>
                    <a:pt x="1087995" y="4254151"/>
                    <a:pt x="1043864" y="4255421"/>
                    <a:pt x="995721" y="4255421"/>
                  </a:cubicBezTo>
                  <a:cubicBezTo>
                    <a:pt x="875364" y="4255421"/>
                    <a:pt x="759019" y="4254151"/>
                    <a:pt x="638661" y="4252881"/>
                  </a:cubicBezTo>
                  <a:cubicBezTo>
                    <a:pt x="566447" y="4251611"/>
                    <a:pt x="494232" y="4250341"/>
                    <a:pt x="426030" y="4249071"/>
                  </a:cubicBezTo>
                  <a:cubicBezTo>
                    <a:pt x="297649" y="4247801"/>
                    <a:pt x="169268" y="4246531"/>
                    <a:pt x="48260" y="4246531"/>
                  </a:cubicBezTo>
                  <a:cubicBezTo>
                    <a:pt x="38100" y="4246531"/>
                    <a:pt x="29210" y="4246531"/>
                    <a:pt x="19050" y="4245261"/>
                  </a:cubicBezTo>
                  <a:cubicBezTo>
                    <a:pt x="10160" y="4243991"/>
                    <a:pt x="5080" y="4237641"/>
                    <a:pt x="7620" y="4228751"/>
                  </a:cubicBezTo>
                  <a:cubicBezTo>
                    <a:pt x="16510" y="4196818"/>
                    <a:pt x="12700" y="4114124"/>
                    <a:pt x="11430" y="4028123"/>
                  </a:cubicBezTo>
                  <a:cubicBezTo>
                    <a:pt x="10160" y="3852813"/>
                    <a:pt x="6350" y="3680810"/>
                    <a:pt x="7620" y="3505500"/>
                  </a:cubicBezTo>
                  <a:cubicBezTo>
                    <a:pt x="5080" y="3287189"/>
                    <a:pt x="0" y="584762"/>
                    <a:pt x="7620" y="363144"/>
                  </a:cubicBezTo>
                  <a:cubicBezTo>
                    <a:pt x="8890" y="320143"/>
                    <a:pt x="7620" y="273835"/>
                    <a:pt x="8890" y="230834"/>
                  </a:cubicBezTo>
                  <a:cubicBezTo>
                    <a:pt x="10160" y="161371"/>
                    <a:pt x="12700" y="85293"/>
                    <a:pt x="13970" y="44450"/>
                  </a:cubicBezTo>
                  <a:cubicBezTo>
                    <a:pt x="13970" y="41910"/>
                    <a:pt x="15240" y="39370"/>
                    <a:pt x="16510" y="38100"/>
                  </a:cubicBezTo>
                  <a:cubicBezTo>
                    <a:pt x="38100" y="35560"/>
                    <a:pt x="68970" y="30480"/>
                    <a:pt x="133160" y="29210"/>
                  </a:cubicBezTo>
                  <a:cubicBezTo>
                    <a:pt x="241482" y="25400"/>
                    <a:pt x="349804" y="22860"/>
                    <a:pt x="462137" y="20320"/>
                  </a:cubicBezTo>
                  <a:cubicBezTo>
                    <a:pt x="538363" y="17780"/>
                    <a:pt x="614590" y="16510"/>
                    <a:pt x="686804" y="13970"/>
                  </a:cubicBezTo>
                  <a:cubicBezTo>
                    <a:pt x="759019" y="11430"/>
                    <a:pt x="835245" y="8890"/>
                    <a:pt x="907459" y="8890"/>
                  </a:cubicBezTo>
                  <a:cubicBezTo>
                    <a:pt x="987698" y="7620"/>
                    <a:pt x="1067936" y="10160"/>
                    <a:pt x="1148174" y="8890"/>
                  </a:cubicBezTo>
                  <a:cubicBezTo>
                    <a:pt x="1248472" y="8890"/>
                    <a:pt x="3065868" y="6350"/>
                    <a:pt x="3166166" y="5080"/>
                  </a:cubicBezTo>
                  <a:cubicBezTo>
                    <a:pt x="3262451" y="3810"/>
                    <a:pt x="3358737" y="2540"/>
                    <a:pt x="3459035" y="2540"/>
                  </a:cubicBezTo>
                  <a:cubicBezTo>
                    <a:pt x="3623524" y="1270"/>
                    <a:pt x="3784000" y="0"/>
                    <a:pt x="3948489" y="0"/>
                  </a:cubicBezTo>
                  <a:cubicBezTo>
                    <a:pt x="4016691" y="0"/>
                    <a:pt x="4088906" y="2540"/>
                    <a:pt x="4157108" y="2540"/>
                  </a:cubicBezTo>
                  <a:cubicBezTo>
                    <a:pt x="4345668" y="3810"/>
                    <a:pt x="4538239" y="5080"/>
                    <a:pt x="4726799" y="7620"/>
                  </a:cubicBezTo>
                  <a:cubicBezTo>
                    <a:pt x="4827097" y="8890"/>
                    <a:pt x="4927395" y="12700"/>
                    <a:pt x="5027693" y="16510"/>
                  </a:cubicBezTo>
                  <a:cubicBezTo>
                    <a:pt x="5051764" y="16510"/>
                    <a:pt x="5075836" y="16510"/>
                    <a:pt x="5095895" y="16510"/>
                  </a:cubicBezTo>
                  <a:cubicBezTo>
                    <a:pt x="5118539" y="17780"/>
                    <a:pt x="5127429" y="20320"/>
                    <a:pt x="5137589" y="21590"/>
                  </a:cubicBezTo>
                  <a:close/>
                  <a:moveTo>
                    <a:pt x="5147750" y="4241451"/>
                  </a:moveTo>
                  <a:cubicBezTo>
                    <a:pt x="5149020" y="4224941"/>
                    <a:pt x="5150289" y="4212241"/>
                    <a:pt x="5150289" y="4199541"/>
                  </a:cubicBezTo>
                  <a:cubicBezTo>
                    <a:pt x="5149020" y="4014892"/>
                    <a:pt x="5147750" y="3839582"/>
                    <a:pt x="5147750" y="3651040"/>
                  </a:cubicBezTo>
                  <a:cubicBezTo>
                    <a:pt x="5147750" y="3565039"/>
                    <a:pt x="5150289" y="3479038"/>
                    <a:pt x="5149020" y="3393036"/>
                  </a:cubicBezTo>
                  <a:cubicBezTo>
                    <a:pt x="5149020" y="3313651"/>
                    <a:pt x="5147750" y="3230957"/>
                    <a:pt x="5146479" y="3151571"/>
                  </a:cubicBezTo>
                  <a:cubicBezTo>
                    <a:pt x="5141400" y="3029185"/>
                    <a:pt x="5129970" y="495453"/>
                    <a:pt x="5129970" y="373067"/>
                  </a:cubicBezTo>
                  <a:cubicBezTo>
                    <a:pt x="5127429" y="270527"/>
                    <a:pt x="5124889" y="164679"/>
                    <a:pt x="5122350" y="63500"/>
                  </a:cubicBezTo>
                  <a:cubicBezTo>
                    <a:pt x="5121079" y="44450"/>
                    <a:pt x="5119809" y="43180"/>
                    <a:pt x="5083860" y="41910"/>
                  </a:cubicBezTo>
                  <a:cubicBezTo>
                    <a:pt x="5071824" y="41910"/>
                    <a:pt x="5063800" y="41910"/>
                    <a:pt x="5051764" y="40640"/>
                  </a:cubicBezTo>
                  <a:cubicBezTo>
                    <a:pt x="4951467" y="36830"/>
                    <a:pt x="4847157" y="31750"/>
                    <a:pt x="4746859" y="30480"/>
                  </a:cubicBezTo>
                  <a:cubicBezTo>
                    <a:pt x="4502132" y="26670"/>
                    <a:pt x="4253394" y="25400"/>
                    <a:pt x="4008667" y="22860"/>
                  </a:cubicBezTo>
                  <a:cubicBezTo>
                    <a:pt x="3972560" y="22860"/>
                    <a:pt x="3932441" y="22860"/>
                    <a:pt x="3896334" y="22860"/>
                  </a:cubicBezTo>
                  <a:cubicBezTo>
                    <a:pt x="3836155" y="22860"/>
                    <a:pt x="3775976" y="22860"/>
                    <a:pt x="3719810" y="22860"/>
                  </a:cubicBezTo>
                  <a:cubicBezTo>
                    <a:pt x="3591429" y="22860"/>
                    <a:pt x="3463047" y="22860"/>
                    <a:pt x="3338678" y="24130"/>
                  </a:cubicBezTo>
                  <a:cubicBezTo>
                    <a:pt x="3230356" y="25400"/>
                    <a:pt x="1404936" y="29210"/>
                    <a:pt x="1296615" y="29210"/>
                  </a:cubicBezTo>
                  <a:cubicBezTo>
                    <a:pt x="1120091" y="29210"/>
                    <a:pt x="943567" y="26670"/>
                    <a:pt x="767043" y="33020"/>
                  </a:cubicBezTo>
                  <a:cubicBezTo>
                    <a:pt x="674768" y="36830"/>
                    <a:pt x="586506" y="36830"/>
                    <a:pt x="498244" y="38100"/>
                  </a:cubicBezTo>
                  <a:cubicBezTo>
                    <a:pt x="345792" y="41910"/>
                    <a:pt x="193339" y="45720"/>
                    <a:pt x="49530" y="50800"/>
                  </a:cubicBezTo>
                  <a:cubicBezTo>
                    <a:pt x="36830" y="50800"/>
                    <a:pt x="34290" y="53340"/>
                    <a:pt x="33020" y="75370"/>
                  </a:cubicBezTo>
                  <a:cubicBezTo>
                    <a:pt x="31750" y="134910"/>
                    <a:pt x="31750" y="194449"/>
                    <a:pt x="30480" y="253988"/>
                  </a:cubicBezTo>
                  <a:cubicBezTo>
                    <a:pt x="29210" y="353221"/>
                    <a:pt x="26670" y="449145"/>
                    <a:pt x="25400" y="548377"/>
                  </a:cubicBezTo>
                  <a:cubicBezTo>
                    <a:pt x="20320" y="654225"/>
                    <a:pt x="26670" y="3240880"/>
                    <a:pt x="29210" y="3346728"/>
                  </a:cubicBezTo>
                  <a:cubicBezTo>
                    <a:pt x="29210" y="3459191"/>
                    <a:pt x="29210" y="3574962"/>
                    <a:pt x="30480" y="3687426"/>
                  </a:cubicBezTo>
                  <a:cubicBezTo>
                    <a:pt x="30480" y="3770119"/>
                    <a:pt x="33020" y="3852813"/>
                    <a:pt x="33020" y="3935506"/>
                  </a:cubicBezTo>
                  <a:cubicBezTo>
                    <a:pt x="33020" y="4024816"/>
                    <a:pt x="33020" y="4114124"/>
                    <a:pt x="31750" y="4199541"/>
                  </a:cubicBezTo>
                  <a:cubicBezTo>
                    <a:pt x="31750" y="4203351"/>
                    <a:pt x="31750" y="4205891"/>
                    <a:pt x="31750" y="4209701"/>
                  </a:cubicBezTo>
                  <a:cubicBezTo>
                    <a:pt x="31750" y="4219861"/>
                    <a:pt x="35560" y="4223671"/>
                    <a:pt x="44450" y="4223671"/>
                  </a:cubicBezTo>
                  <a:cubicBezTo>
                    <a:pt x="76994" y="4223671"/>
                    <a:pt x="133160" y="4224941"/>
                    <a:pt x="185315" y="4224941"/>
                  </a:cubicBezTo>
                  <a:cubicBezTo>
                    <a:pt x="261542" y="4224941"/>
                    <a:pt x="341780" y="4222401"/>
                    <a:pt x="418006" y="4224941"/>
                  </a:cubicBezTo>
                  <a:cubicBezTo>
                    <a:pt x="542375" y="4228751"/>
                    <a:pt x="666745" y="4231291"/>
                    <a:pt x="791114" y="4230021"/>
                  </a:cubicBezTo>
                  <a:cubicBezTo>
                    <a:pt x="871352" y="4228751"/>
                    <a:pt x="947578" y="4231291"/>
                    <a:pt x="1027817" y="4231291"/>
                  </a:cubicBezTo>
                  <a:cubicBezTo>
                    <a:pt x="1144162" y="4231291"/>
                    <a:pt x="1260508" y="4230021"/>
                    <a:pt x="1376853" y="4231291"/>
                  </a:cubicBezTo>
                  <a:cubicBezTo>
                    <a:pt x="1549365" y="4232561"/>
                    <a:pt x="3442988" y="4222401"/>
                    <a:pt x="3619512" y="4224941"/>
                  </a:cubicBezTo>
                  <a:cubicBezTo>
                    <a:pt x="3695738" y="4226211"/>
                    <a:pt x="3771964" y="4227481"/>
                    <a:pt x="3844179" y="4227481"/>
                  </a:cubicBezTo>
                  <a:cubicBezTo>
                    <a:pt x="3976572" y="4230021"/>
                    <a:pt x="4104953" y="4226211"/>
                    <a:pt x="4237346" y="4230021"/>
                  </a:cubicBezTo>
                  <a:cubicBezTo>
                    <a:pt x="4345668" y="4232561"/>
                    <a:pt x="4453990" y="4232561"/>
                    <a:pt x="4562311" y="4235101"/>
                  </a:cubicBezTo>
                  <a:cubicBezTo>
                    <a:pt x="4722787" y="4238911"/>
                    <a:pt x="4883264" y="4241451"/>
                    <a:pt x="5043740" y="4242721"/>
                  </a:cubicBezTo>
                  <a:cubicBezTo>
                    <a:pt x="5103919" y="4242721"/>
                    <a:pt x="5127429" y="4241451"/>
                    <a:pt x="5147750" y="4241451"/>
                  </a:cubicBezTo>
                  <a:close/>
                </a:path>
              </a:pathLst>
            </a:custGeom>
            <a:solidFill>
              <a:srgbClr val="566E9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403" name="Google Shape;403;p38"/>
          <p:cNvSpPr txBox="1"/>
          <p:nvPr/>
        </p:nvSpPr>
        <p:spPr>
          <a:xfrm>
            <a:off x="4797150" y="1812125"/>
            <a:ext cx="3337200" cy="2759100"/>
          </a:xfrm>
          <a:prstGeom prst="rect">
            <a:avLst/>
          </a:prstGeom>
          <a:noFill/>
          <a:ln>
            <a:noFill/>
          </a:ln>
        </p:spPr>
        <p:txBody>
          <a:bodyPr anchorCtr="0" anchor="t" bIns="91425" lIns="91425" spcFirstLastPara="1" rIns="91425" wrap="square" tIns="91425">
            <a:noAutofit/>
          </a:bodyPr>
          <a:lstStyle/>
          <a:p>
            <a:pPr indent="0" lvl="0" marL="0" rtl="0" algn="l">
              <a:lnSpc>
                <a:spcPct val="139984"/>
              </a:lnSpc>
              <a:spcBef>
                <a:spcPts val="0"/>
              </a:spcBef>
              <a:spcAft>
                <a:spcPts val="0"/>
              </a:spcAft>
              <a:buNone/>
            </a:pPr>
            <a:r>
              <a:rPr lang="en" sz="2100">
                <a:solidFill>
                  <a:schemeClr val="lt1"/>
                </a:solidFill>
                <a:latin typeface="Jua"/>
                <a:ea typeface="Jua"/>
                <a:cs typeface="Jua"/>
                <a:sym typeface="Jua"/>
              </a:rPr>
              <a:t>Only materials given:</a:t>
            </a:r>
            <a:endParaRPr sz="2100">
              <a:solidFill>
                <a:schemeClr val="lt1"/>
              </a:solidFill>
              <a:latin typeface="Jua"/>
              <a:ea typeface="Jua"/>
              <a:cs typeface="Jua"/>
              <a:sym typeface="Jua"/>
            </a:endParaRPr>
          </a:p>
          <a:p>
            <a:pPr indent="-361950" lvl="0" marL="914400" rtl="0" algn="l">
              <a:lnSpc>
                <a:spcPct val="139984"/>
              </a:lnSpc>
              <a:spcBef>
                <a:spcPts val="0"/>
              </a:spcBef>
              <a:spcAft>
                <a:spcPts val="0"/>
              </a:spcAft>
              <a:buClr>
                <a:schemeClr val="lt1"/>
              </a:buClr>
              <a:buSzPts val="2100"/>
              <a:buFont typeface="Jua"/>
              <a:buChar char="❖"/>
            </a:pPr>
            <a:r>
              <a:rPr lang="en" sz="2100">
                <a:solidFill>
                  <a:schemeClr val="lt1"/>
                </a:solidFill>
                <a:latin typeface="Jua"/>
                <a:ea typeface="Jua"/>
                <a:cs typeface="Jua"/>
                <a:sym typeface="Jua"/>
              </a:rPr>
              <a:t>2 metres of tape </a:t>
            </a:r>
            <a:endParaRPr sz="2100">
              <a:solidFill>
                <a:schemeClr val="lt1"/>
              </a:solidFill>
              <a:latin typeface="Jua"/>
              <a:ea typeface="Jua"/>
              <a:cs typeface="Jua"/>
              <a:sym typeface="Jua"/>
            </a:endParaRPr>
          </a:p>
          <a:p>
            <a:pPr indent="-361950" lvl="0" marL="914400" rtl="0" algn="l">
              <a:lnSpc>
                <a:spcPct val="139984"/>
              </a:lnSpc>
              <a:spcBef>
                <a:spcPts val="0"/>
              </a:spcBef>
              <a:spcAft>
                <a:spcPts val="0"/>
              </a:spcAft>
              <a:buClr>
                <a:schemeClr val="lt1"/>
              </a:buClr>
              <a:buSzPts val="2100"/>
              <a:buFont typeface="Jua"/>
              <a:buChar char="❖"/>
            </a:pPr>
            <a:r>
              <a:rPr lang="en" sz="2100">
                <a:solidFill>
                  <a:schemeClr val="lt1"/>
                </a:solidFill>
                <a:latin typeface="Jua"/>
                <a:ea typeface="Jua"/>
                <a:cs typeface="Jua"/>
                <a:sym typeface="Jua"/>
              </a:rPr>
              <a:t>30 popsicle sticks</a:t>
            </a:r>
            <a:endParaRPr sz="2100">
              <a:solidFill>
                <a:schemeClr val="lt1"/>
              </a:solidFill>
              <a:latin typeface="Jua"/>
              <a:ea typeface="Jua"/>
              <a:cs typeface="Jua"/>
              <a:sym typeface="Jua"/>
            </a:endParaRPr>
          </a:p>
        </p:txBody>
      </p:sp>
      <p:pic>
        <p:nvPicPr>
          <p:cNvPr id="404" name="Google Shape;404;p38"/>
          <p:cNvPicPr preferRelativeResize="0"/>
          <p:nvPr/>
        </p:nvPicPr>
        <p:blipFill rotWithShape="1">
          <a:blip r:embed="rId11">
            <a:alphaModFix/>
          </a:blip>
          <a:srcRect b="8956" l="11670" r="11300" t="21128"/>
          <a:stretch/>
        </p:blipFill>
        <p:spPr>
          <a:xfrm>
            <a:off x="5037637" y="3303329"/>
            <a:ext cx="3209500" cy="14018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84D"/>
        </a:solidFill>
      </p:bgPr>
    </p:bg>
    <p:spTree>
      <p:nvGrpSpPr>
        <p:cNvPr id="408" name="Shape 408"/>
        <p:cNvGrpSpPr/>
        <p:nvPr/>
      </p:nvGrpSpPr>
      <p:grpSpPr>
        <a:xfrm>
          <a:off x="0" y="0"/>
          <a:ext cx="0" cy="0"/>
          <a:chOff x="0" y="0"/>
          <a:chExt cx="0" cy="0"/>
        </a:xfrm>
      </p:grpSpPr>
      <p:sp>
        <p:nvSpPr>
          <p:cNvPr id="409" name="Google Shape;409;p39"/>
          <p:cNvSpPr/>
          <p:nvPr/>
        </p:nvSpPr>
        <p:spPr>
          <a:xfrm rot="5400000">
            <a:off x="4207965" y="-1110092"/>
            <a:ext cx="690364" cy="3602281"/>
          </a:xfrm>
          <a:custGeom>
            <a:rect b="b" l="l" r="r" t="t"/>
            <a:pathLst>
              <a:path extrusionOk="0" h="4724303" w="1569008">
                <a:moveTo>
                  <a:pt x="1565198" y="4098394"/>
                </a:moveTo>
                <a:cubicBezTo>
                  <a:pt x="1565198" y="3881276"/>
                  <a:pt x="1569008" y="3660477"/>
                  <a:pt x="1562658" y="3443359"/>
                </a:cubicBezTo>
                <a:cubicBezTo>
                  <a:pt x="1555038" y="3299840"/>
                  <a:pt x="1543608" y="469941"/>
                  <a:pt x="1543608" y="326423"/>
                </a:cubicBezTo>
                <a:cubicBezTo>
                  <a:pt x="1541068" y="227063"/>
                  <a:pt x="1539798" y="124024"/>
                  <a:pt x="1537258" y="54610"/>
                </a:cubicBezTo>
                <a:cubicBezTo>
                  <a:pt x="1537258" y="44450"/>
                  <a:pt x="1535988" y="34290"/>
                  <a:pt x="1534718" y="21590"/>
                </a:cubicBezTo>
                <a:cubicBezTo>
                  <a:pt x="1524558" y="19050"/>
                  <a:pt x="1515668" y="17780"/>
                  <a:pt x="1505508" y="16510"/>
                </a:cubicBezTo>
                <a:cubicBezTo>
                  <a:pt x="1498386" y="15240"/>
                  <a:pt x="1491455" y="16510"/>
                  <a:pt x="1485679" y="16510"/>
                </a:cubicBezTo>
                <a:cubicBezTo>
                  <a:pt x="1456802" y="13970"/>
                  <a:pt x="1427925" y="8890"/>
                  <a:pt x="1399047" y="7620"/>
                </a:cubicBezTo>
                <a:cubicBezTo>
                  <a:pt x="1344758" y="5080"/>
                  <a:pt x="1289313" y="3810"/>
                  <a:pt x="1235023" y="2540"/>
                </a:cubicBezTo>
                <a:cubicBezTo>
                  <a:pt x="1215386" y="2540"/>
                  <a:pt x="1194595" y="0"/>
                  <a:pt x="1174958" y="0"/>
                </a:cubicBezTo>
                <a:cubicBezTo>
                  <a:pt x="1127599" y="0"/>
                  <a:pt x="1081395" y="1270"/>
                  <a:pt x="1034036" y="1270"/>
                </a:cubicBezTo>
                <a:cubicBezTo>
                  <a:pt x="1006314" y="1270"/>
                  <a:pt x="978591" y="3810"/>
                  <a:pt x="949714" y="3810"/>
                </a:cubicBezTo>
                <a:cubicBezTo>
                  <a:pt x="920836" y="5080"/>
                  <a:pt x="397577" y="7620"/>
                  <a:pt x="368699" y="7620"/>
                </a:cubicBezTo>
                <a:cubicBezTo>
                  <a:pt x="345597" y="7620"/>
                  <a:pt x="322495" y="6350"/>
                  <a:pt x="299393" y="7620"/>
                </a:cubicBezTo>
                <a:cubicBezTo>
                  <a:pt x="278602" y="8890"/>
                  <a:pt x="256655" y="11430"/>
                  <a:pt x="235863" y="12700"/>
                </a:cubicBezTo>
                <a:cubicBezTo>
                  <a:pt x="213916" y="15240"/>
                  <a:pt x="191969" y="16510"/>
                  <a:pt x="171178" y="19050"/>
                </a:cubicBezTo>
                <a:cubicBezTo>
                  <a:pt x="139990" y="21590"/>
                  <a:pt x="107647" y="24130"/>
                  <a:pt x="76459" y="27940"/>
                </a:cubicBezTo>
                <a:cubicBezTo>
                  <a:pt x="57978" y="30480"/>
                  <a:pt x="38100" y="34290"/>
                  <a:pt x="16510" y="36830"/>
                </a:cubicBezTo>
                <a:cubicBezTo>
                  <a:pt x="16510" y="38100"/>
                  <a:pt x="13970" y="40640"/>
                  <a:pt x="13970" y="43180"/>
                </a:cubicBezTo>
                <a:cubicBezTo>
                  <a:pt x="12700" y="72504"/>
                  <a:pt x="10160" y="157144"/>
                  <a:pt x="8890" y="238103"/>
                </a:cubicBezTo>
                <a:cubicBezTo>
                  <a:pt x="7620" y="285943"/>
                  <a:pt x="8890" y="337462"/>
                  <a:pt x="7620" y="385302"/>
                </a:cubicBezTo>
                <a:cubicBezTo>
                  <a:pt x="0" y="628180"/>
                  <a:pt x="5080" y="3634718"/>
                  <a:pt x="7620" y="3881276"/>
                </a:cubicBezTo>
                <a:cubicBezTo>
                  <a:pt x="6350" y="4076314"/>
                  <a:pt x="11430" y="4267673"/>
                  <a:pt x="11430" y="4462711"/>
                </a:cubicBezTo>
                <a:cubicBezTo>
                  <a:pt x="11430" y="4554711"/>
                  <a:pt x="15240" y="4650390"/>
                  <a:pt x="7620" y="4693823"/>
                </a:cubicBezTo>
                <a:cubicBezTo>
                  <a:pt x="5080" y="4702713"/>
                  <a:pt x="10160" y="4709063"/>
                  <a:pt x="19050" y="4710333"/>
                </a:cubicBezTo>
                <a:cubicBezTo>
                  <a:pt x="29210" y="4711603"/>
                  <a:pt x="38100" y="4711603"/>
                  <a:pt x="48260" y="4711603"/>
                </a:cubicBezTo>
                <a:cubicBezTo>
                  <a:pt x="85700" y="4712873"/>
                  <a:pt x="122663" y="4712873"/>
                  <a:pt x="160782" y="4714143"/>
                </a:cubicBezTo>
                <a:cubicBezTo>
                  <a:pt x="181573" y="4715413"/>
                  <a:pt x="202365" y="4716683"/>
                  <a:pt x="222002" y="4717953"/>
                </a:cubicBezTo>
                <a:cubicBezTo>
                  <a:pt x="256655" y="4719223"/>
                  <a:pt x="290153" y="4719223"/>
                  <a:pt x="324806" y="4720493"/>
                </a:cubicBezTo>
                <a:cubicBezTo>
                  <a:pt x="338667" y="4720493"/>
                  <a:pt x="351373" y="4720493"/>
                  <a:pt x="365234" y="4719223"/>
                </a:cubicBezTo>
                <a:cubicBezTo>
                  <a:pt x="371010" y="4719223"/>
                  <a:pt x="377940" y="4717953"/>
                  <a:pt x="383716" y="4717953"/>
                </a:cubicBezTo>
                <a:cubicBezTo>
                  <a:pt x="406818" y="4719223"/>
                  <a:pt x="868857" y="4710333"/>
                  <a:pt x="891959" y="4711603"/>
                </a:cubicBezTo>
                <a:cubicBezTo>
                  <a:pt x="924302" y="4712873"/>
                  <a:pt x="1013244" y="4712873"/>
                  <a:pt x="1045587" y="4712873"/>
                </a:cubicBezTo>
                <a:cubicBezTo>
                  <a:pt x="1058293" y="4712873"/>
                  <a:pt x="1069844" y="4711603"/>
                  <a:pt x="1082550" y="4711603"/>
                </a:cubicBezTo>
                <a:cubicBezTo>
                  <a:pt x="1103342" y="4712873"/>
                  <a:pt x="1124134" y="4714143"/>
                  <a:pt x="1144925" y="4715413"/>
                </a:cubicBezTo>
                <a:cubicBezTo>
                  <a:pt x="1189974" y="4717953"/>
                  <a:pt x="1233868" y="4715413"/>
                  <a:pt x="1278917" y="4719223"/>
                </a:cubicBezTo>
                <a:cubicBezTo>
                  <a:pt x="1353998" y="4724303"/>
                  <a:pt x="1430235" y="4717953"/>
                  <a:pt x="1505508" y="4723033"/>
                </a:cubicBezTo>
                <a:cubicBezTo>
                  <a:pt x="1525828" y="4724303"/>
                  <a:pt x="1546148" y="4723033"/>
                  <a:pt x="1569008" y="4723033"/>
                </a:cubicBezTo>
                <a:cubicBezTo>
                  <a:pt x="1569008" y="4698903"/>
                  <a:pt x="1569008" y="4686203"/>
                  <a:pt x="1569008" y="4654070"/>
                </a:cubicBezTo>
                <a:cubicBezTo>
                  <a:pt x="1567738" y="4466391"/>
                  <a:pt x="1565198" y="4289753"/>
                  <a:pt x="1565198" y="4098394"/>
                </a:cubicBezTo>
                <a:close/>
              </a:path>
            </a:pathLst>
          </a:custGeom>
          <a:solidFill>
            <a:srgbClr val="E9572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10" name="Google Shape;410;p39"/>
          <p:cNvPicPr preferRelativeResize="0"/>
          <p:nvPr/>
        </p:nvPicPr>
        <p:blipFill rotWithShape="1">
          <a:blip r:embed="rId3">
            <a:alphaModFix/>
          </a:blip>
          <a:srcRect b="0" l="0" r="0" t="0"/>
          <a:stretch/>
        </p:blipFill>
        <p:spPr>
          <a:xfrm>
            <a:off x="2515785" y="3982882"/>
            <a:ext cx="581511" cy="612702"/>
          </a:xfrm>
          <a:prstGeom prst="rect">
            <a:avLst/>
          </a:prstGeom>
          <a:noFill/>
          <a:ln>
            <a:noFill/>
          </a:ln>
        </p:spPr>
      </p:pic>
      <p:pic>
        <p:nvPicPr>
          <p:cNvPr id="411" name="Google Shape;411;p39"/>
          <p:cNvPicPr preferRelativeResize="0"/>
          <p:nvPr/>
        </p:nvPicPr>
        <p:blipFill rotWithShape="1">
          <a:blip r:embed="rId4">
            <a:alphaModFix/>
          </a:blip>
          <a:srcRect b="0" l="0" r="0" t="0"/>
          <a:stretch/>
        </p:blipFill>
        <p:spPr>
          <a:xfrm>
            <a:off x="8090857" y="4209492"/>
            <a:ext cx="2103003" cy="2110680"/>
          </a:xfrm>
          <a:prstGeom prst="rect">
            <a:avLst/>
          </a:prstGeom>
          <a:noFill/>
          <a:ln>
            <a:noFill/>
          </a:ln>
        </p:spPr>
      </p:pic>
      <p:pic>
        <p:nvPicPr>
          <p:cNvPr id="412" name="Google Shape;412;p39"/>
          <p:cNvPicPr preferRelativeResize="0"/>
          <p:nvPr/>
        </p:nvPicPr>
        <p:blipFill rotWithShape="1">
          <a:blip r:embed="rId5">
            <a:alphaModFix/>
          </a:blip>
          <a:srcRect b="0" l="0" r="0" t="0"/>
          <a:stretch/>
        </p:blipFill>
        <p:spPr>
          <a:xfrm rot="-2196620">
            <a:off x="3148643" y="4612794"/>
            <a:ext cx="90214" cy="98228"/>
          </a:xfrm>
          <a:prstGeom prst="rect">
            <a:avLst/>
          </a:prstGeom>
          <a:noFill/>
          <a:ln>
            <a:noFill/>
          </a:ln>
        </p:spPr>
      </p:pic>
      <p:pic>
        <p:nvPicPr>
          <p:cNvPr id="413" name="Google Shape;413;p39"/>
          <p:cNvPicPr preferRelativeResize="0"/>
          <p:nvPr/>
        </p:nvPicPr>
        <p:blipFill rotWithShape="1">
          <a:blip r:embed="rId6">
            <a:alphaModFix/>
          </a:blip>
          <a:srcRect b="0" l="0" r="0" t="0"/>
          <a:stretch/>
        </p:blipFill>
        <p:spPr>
          <a:xfrm rot="-2196745">
            <a:off x="3127329" y="4234834"/>
            <a:ext cx="132836" cy="144634"/>
          </a:xfrm>
          <a:prstGeom prst="rect">
            <a:avLst/>
          </a:prstGeom>
          <a:noFill/>
          <a:ln>
            <a:noFill/>
          </a:ln>
        </p:spPr>
      </p:pic>
      <p:pic>
        <p:nvPicPr>
          <p:cNvPr id="414" name="Google Shape;414;p39"/>
          <p:cNvPicPr preferRelativeResize="0"/>
          <p:nvPr/>
        </p:nvPicPr>
        <p:blipFill rotWithShape="1">
          <a:blip r:embed="rId7">
            <a:alphaModFix/>
          </a:blip>
          <a:srcRect b="0" l="0" r="0" t="0"/>
          <a:stretch/>
        </p:blipFill>
        <p:spPr>
          <a:xfrm>
            <a:off x="-472540" y="-586291"/>
            <a:ext cx="1843221" cy="1608630"/>
          </a:xfrm>
          <a:prstGeom prst="rect">
            <a:avLst/>
          </a:prstGeom>
          <a:noFill/>
          <a:ln>
            <a:noFill/>
          </a:ln>
        </p:spPr>
      </p:pic>
      <p:pic>
        <p:nvPicPr>
          <p:cNvPr id="415" name="Google Shape;415;p39"/>
          <p:cNvPicPr preferRelativeResize="0"/>
          <p:nvPr/>
        </p:nvPicPr>
        <p:blipFill rotWithShape="1">
          <a:blip r:embed="rId8">
            <a:alphaModFix/>
          </a:blip>
          <a:srcRect b="0" l="0" r="0" t="0"/>
          <a:stretch/>
        </p:blipFill>
        <p:spPr>
          <a:xfrm rot="2407509">
            <a:off x="8781983" y="123768"/>
            <a:ext cx="173137" cy="188512"/>
          </a:xfrm>
          <a:prstGeom prst="rect">
            <a:avLst/>
          </a:prstGeom>
          <a:noFill/>
          <a:ln>
            <a:noFill/>
          </a:ln>
        </p:spPr>
      </p:pic>
      <p:pic>
        <p:nvPicPr>
          <p:cNvPr id="416" name="Google Shape;416;p39"/>
          <p:cNvPicPr preferRelativeResize="0"/>
          <p:nvPr/>
        </p:nvPicPr>
        <p:blipFill rotWithShape="1">
          <a:blip r:embed="rId9">
            <a:alphaModFix/>
          </a:blip>
          <a:srcRect b="0" l="0" r="0" t="0"/>
          <a:stretch/>
        </p:blipFill>
        <p:spPr>
          <a:xfrm rot="1799897">
            <a:off x="7848278" y="30979"/>
            <a:ext cx="668721" cy="629810"/>
          </a:xfrm>
          <a:prstGeom prst="rect">
            <a:avLst/>
          </a:prstGeom>
          <a:noFill/>
          <a:ln>
            <a:noFill/>
          </a:ln>
        </p:spPr>
      </p:pic>
      <p:sp>
        <p:nvSpPr>
          <p:cNvPr id="417" name="Google Shape;417;p39"/>
          <p:cNvSpPr txBox="1"/>
          <p:nvPr/>
        </p:nvSpPr>
        <p:spPr>
          <a:xfrm>
            <a:off x="2796052" y="452412"/>
            <a:ext cx="3514200" cy="477300"/>
          </a:xfrm>
          <a:prstGeom prst="rect">
            <a:avLst/>
          </a:prstGeom>
          <a:noFill/>
          <a:ln>
            <a:noFill/>
          </a:ln>
        </p:spPr>
        <p:txBody>
          <a:bodyPr anchorCtr="0" anchor="t" bIns="0" lIns="0" spcFirstLastPara="1" rIns="0" wrap="square" tIns="0">
            <a:spAutoFit/>
          </a:bodyPr>
          <a:lstStyle/>
          <a:p>
            <a:pPr indent="0" lvl="0" marL="0" marR="0" rtl="0" algn="ctr">
              <a:lnSpc>
                <a:spcPct val="106998"/>
              </a:lnSpc>
              <a:spcBef>
                <a:spcPts val="0"/>
              </a:spcBef>
              <a:spcAft>
                <a:spcPts val="0"/>
              </a:spcAft>
              <a:buNone/>
            </a:pPr>
            <a:r>
              <a:rPr lang="en" sz="3100">
                <a:solidFill>
                  <a:srgbClr val="FFFFFF"/>
                </a:solidFill>
                <a:latin typeface="Jua"/>
                <a:ea typeface="Jua"/>
                <a:cs typeface="Jua"/>
                <a:sym typeface="Jua"/>
              </a:rPr>
              <a:t>Tips!</a:t>
            </a:r>
            <a:endParaRPr sz="700"/>
          </a:p>
        </p:txBody>
      </p:sp>
      <p:pic>
        <p:nvPicPr>
          <p:cNvPr id="418" name="Google Shape;418;p39"/>
          <p:cNvPicPr preferRelativeResize="0"/>
          <p:nvPr/>
        </p:nvPicPr>
        <p:blipFill rotWithShape="1">
          <a:blip r:embed="rId10">
            <a:alphaModFix/>
          </a:blip>
          <a:srcRect b="12998" l="3702" r="7519" t="14342"/>
          <a:stretch/>
        </p:blipFill>
        <p:spPr>
          <a:xfrm>
            <a:off x="433419" y="1274500"/>
            <a:ext cx="4024280" cy="2470125"/>
          </a:xfrm>
          <a:prstGeom prst="rect">
            <a:avLst/>
          </a:prstGeom>
          <a:noFill/>
          <a:ln>
            <a:noFill/>
          </a:ln>
        </p:spPr>
      </p:pic>
      <p:pic>
        <p:nvPicPr>
          <p:cNvPr id="419" name="Google Shape;419;p39"/>
          <p:cNvPicPr preferRelativeResize="0"/>
          <p:nvPr/>
        </p:nvPicPr>
        <p:blipFill rotWithShape="1">
          <a:blip r:embed="rId11">
            <a:alphaModFix/>
          </a:blip>
          <a:srcRect b="11076" l="0" r="0" t="4371"/>
          <a:stretch/>
        </p:blipFill>
        <p:spPr>
          <a:xfrm rot="-5400000">
            <a:off x="5313225" y="1317250"/>
            <a:ext cx="2530550" cy="3797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84D"/>
        </a:solidFill>
      </p:bgPr>
    </p:bg>
    <p:spTree>
      <p:nvGrpSpPr>
        <p:cNvPr id="423" name="Shape 423"/>
        <p:cNvGrpSpPr/>
        <p:nvPr/>
      </p:nvGrpSpPr>
      <p:grpSpPr>
        <a:xfrm>
          <a:off x="0" y="0"/>
          <a:ext cx="0" cy="0"/>
          <a:chOff x="0" y="0"/>
          <a:chExt cx="0" cy="0"/>
        </a:xfrm>
      </p:grpSpPr>
      <p:pic>
        <p:nvPicPr>
          <p:cNvPr id="424" name="Google Shape;424;p40"/>
          <p:cNvPicPr preferRelativeResize="0"/>
          <p:nvPr/>
        </p:nvPicPr>
        <p:blipFill rotWithShape="1">
          <a:blip r:embed="rId3">
            <a:alphaModFix/>
          </a:blip>
          <a:srcRect b="0" l="0" r="0" t="0"/>
          <a:stretch/>
        </p:blipFill>
        <p:spPr>
          <a:xfrm>
            <a:off x="7856851" y="-680517"/>
            <a:ext cx="1962366" cy="2024954"/>
          </a:xfrm>
          <a:prstGeom prst="rect">
            <a:avLst/>
          </a:prstGeom>
          <a:noFill/>
          <a:ln>
            <a:noFill/>
          </a:ln>
        </p:spPr>
      </p:pic>
      <p:pic>
        <p:nvPicPr>
          <p:cNvPr id="425" name="Google Shape;425;p40"/>
          <p:cNvPicPr preferRelativeResize="0"/>
          <p:nvPr/>
        </p:nvPicPr>
        <p:blipFill rotWithShape="1">
          <a:blip r:embed="rId4">
            <a:alphaModFix/>
          </a:blip>
          <a:srcRect b="0" l="0" r="0" t="0"/>
          <a:stretch/>
        </p:blipFill>
        <p:spPr>
          <a:xfrm>
            <a:off x="7822688" y="-685280"/>
            <a:ext cx="2103003" cy="2110680"/>
          </a:xfrm>
          <a:prstGeom prst="rect">
            <a:avLst/>
          </a:prstGeom>
          <a:noFill/>
          <a:ln>
            <a:noFill/>
          </a:ln>
        </p:spPr>
      </p:pic>
      <p:pic>
        <p:nvPicPr>
          <p:cNvPr id="426" name="Google Shape;426;p40"/>
          <p:cNvPicPr preferRelativeResize="0"/>
          <p:nvPr/>
        </p:nvPicPr>
        <p:blipFill rotWithShape="1">
          <a:blip r:embed="rId5">
            <a:alphaModFix/>
          </a:blip>
          <a:srcRect b="0" l="0" r="0" t="0"/>
          <a:stretch/>
        </p:blipFill>
        <p:spPr>
          <a:xfrm>
            <a:off x="1017010" y="370059"/>
            <a:ext cx="483145" cy="509061"/>
          </a:xfrm>
          <a:prstGeom prst="rect">
            <a:avLst/>
          </a:prstGeom>
          <a:noFill/>
          <a:ln>
            <a:noFill/>
          </a:ln>
        </p:spPr>
      </p:pic>
      <p:pic>
        <p:nvPicPr>
          <p:cNvPr id="427" name="Google Shape;427;p40"/>
          <p:cNvPicPr preferRelativeResize="0"/>
          <p:nvPr/>
        </p:nvPicPr>
        <p:blipFill rotWithShape="1">
          <a:blip r:embed="rId6">
            <a:alphaModFix/>
          </a:blip>
          <a:srcRect b="0" l="0" r="0" t="0"/>
          <a:stretch/>
        </p:blipFill>
        <p:spPr>
          <a:xfrm rot="1376937">
            <a:off x="-654997" y="4065139"/>
            <a:ext cx="2236476" cy="2049425"/>
          </a:xfrm>
          <a:prstGeom prst="rect">
            <a:avLst/>
          </a:prstGeom>
          <a:noFill/>
          <a:ln>
            <a:noFill/>
          </a:ln>
        </p:spPr>
      </p:pic>
      <p:pic>
        <p:nvPicPr>
          <p:cNvPr id="428" name="Google Shape;428;p40"/>
          <p:cNvPicPr preferRelativeResize="0"/>
          <p:nvPr/>
        </p:nvPicPr>
        <p:blipFill rotWithShape="1">
          <a:blip r:embed="rId7">
            <a:alphaModFix/>
          </a:blip>
          <a:srcRect b="0" l="0" r="0" t="0"/>
          <a:stretch/>
        </p:blipFill>
        <p:spPr>
          <a:xfrm rot="-3955626">
            <a:off x="1113857" y="3102109"/>
            <a:ext cx="164531" cy="179144"/>
          </a:xfrm>
          <a:prstGeom prst="rect">
            <a:avLst/>
          </a:prstGeom>
          <a:noFill/>
          <a:ln>
            <a:noFill/>
          </a:ln>
        </p:spPr>
      </p:pic>
      <p:pic>
        <p:nvPicPr>
          <p:cNvPr id="429" name="Google Shape;429;p40"/>
          <p:cNvPicPr preferRelativeResize="0"/>
          <p:nvPr/>
        </p:nvPicPr>
        <p:blipFill rotWithShape="1">
          <a:blip r:embed="rId8">
            <a:alphaModFix/>
          </a:blip>
          <a:srcRect b="0" l="0" r="0" t="0"/>
          <a:stretch/>
        </p:blipFill>
        <p:spPr>
          <a:xfrm rot="-3955675">
            <a:off x="1270325" y="2979424"/>
            <a:ext cx="82268" cy="89572"/>
          </a:xfrm>
          <a:prstGeom prst="rect">
            <a:avLst/>
          </a:prstGeom>
          <a:noFill/>
          <a:ln>
            <a:noFill/>
          </a:ln>
        </p:spPr>
      </p:pic>
      <p:pic>
        <p:nvPicPr>
          <p:cNvPr id="430" name="Google Shape;430;p40"/>
          <p:cNvPicPr preferRelativeResize="0"/>
          <p:nvPr/>
        </p:nvPicPr>
        <p:blipFill rotWithShape="1">
          <a:blip r:embed="rId9">
            <a:alphaModFix/>
          </a:blip>
          <a:srcRect b="0" l="0" r="0" t="0"/>
          <a:stretch/>
        </p:blipFill>
        <p:spPr>
          <a:xfrm rot="9281514">
            <a:off x="7858601" y="4620616"/>
            <a:ext cx="2810754" cy="1563800"/>
          </a:xfrm>
          <a:prstGeom prst="rect">
            <a:avLst/>
          </a:prstGeom>
          <a:noFill/>
          <a:ln>
            <a:noFill/>
          </a:ln>
        </p:spPr>
      </p:pic>
      <p:pic>
        <p:nvPicPr>
          <p:cNvPr id="431" name="Google Shape;431;p40"/>
          <p:cNvPicPr preferRelativeResize="0"/>
          <p:nvPr/>
        </p:nvPicPr>
        <p:blipFill rotWithShape="1">
          <a:blip r:embed="rId10">
            <a:alphaModFix/>
          </a:blip>
          <a:srcRect b="0" l="0" r="0" t="0"/>
          <a:stretch/>
        </p:blipFill>
        <p:spPr>
          <a:xfrm rot="-1818966">
            <a:off x="-920963" y="-255645"/>
            <a:ext cx="2259971" cy="1014933"/>
          </a:xfrm>
          <a:prstGeom prst="rect">
            <a:avLst/>
          </a:prstGeom>
          <a:noFill/>
          <a:ln>
            <a:noFill/>
          </a:ln>
        </p:spPr>
      </p:pic>
      <p:pic>
        <p:nvPicPr>
          <p:cNvPr id="432" name="Google Shape;432;p40"/>
          <p:cNvPicPr preferRelativeResize="0"/>
          <p:nvPr/>
        </p:nvPicPr>
        <p:blipFill rotWithShape="1">
          <a:blip r:embed="rId11">
            <a:alphaModFix/>
          </a:blip>
          <a:srcRect b="0" l="0" r="0" t="0"/>
          <a:stretch/>
        </p:blipFill>
        <p:spPr>
          <a:xfrm rot="1799898">
            <a:off x="7962431" y="3827366"/>
            <a:ext cx="626719" cy="590252"/>
          </a:xfrm>
          <a:prstGeom prst="rect">
            <a:avLst/>
          </a:prstGeom>
          <a:noFill/>
          <a:ln>
            <a:noFill/>
          </a:ln>
        </p:spPr>
      </p:pic>
      <p:pic>
        <p:nvPicPr>
          <p:cNvPr id="433" name="Google Shape;433;p40"/>
          <p:cNvPicPr preferRelativeResize="0"/>
          <p:nvPr/>
        </p:nvPicPr>
        <p:blipFill rotWithShape="1">
          <a:blip r:embed="rId12">
            <a:alphaModFix/>
          </a:blip>
          <a:srcRect b="0" l="0" r="0" t="0"/>
          <a:stretch/>
        </p:blipFill>
        <p:spPr>
          <a:xfrm>
            <a:off x="7989607" y="4581835"/>
            <a:ext cx="180431" cy="196450"/>
          </a:xfrm>
          <a:prstGeom prst="rect">
            <a:avLst/>
          </a:prstGeom>
          <a:noFill/>
          <a:ln>
            <a:noFill/>
          </a:ln>
        </p:spPr>
      </p:pic>
      <p:pic>
        <p:nvPicPr>
          <p:cNvPr id="434" name="Google Shape;434;p40"/>
          <p:cNvPicPr preferRelativeResize="0"/>
          <p:nvPr/>
        </p:nvPicPr>
        <p:blipFill rotWithShape="1">
          <a:blip r:embed="rId8">
            <a:alphaModFix/>
          </a:blip>
          <a:srcRect b="0" l="0" r="0" t="0"/>
          <a:stretch/>
        </p:blipFill>
        <p:spPr>
          <a:xfrm>
            <a:off x="7751097" y="4481117"/>
            <a:ext cx="90216" cy="98225"/>
          </a:xfrm>
          <a:prstGeom prst="rect">
            <a:avLst/>
          </a:prstGeom>
          <a:noFill/>
          <a:ln>
            <a:noFill/>
          </a:ln>
        </p:spPr>
      </p:pic>
      <p:grpSp>
        <p:nvGrpSpPr>
          <p:cNvPr id="435" name="Google Shape;435;p40"/>
          <p:cNvGrpSpPr/>
          <p:nvPr/>
        </p:nvGrpSpPr>
        <p:grpSpPr>
          <a:xfrm>
            <a:off x="1109621" y="1621124"/>
            <a:ext cx="6924713" cy="985525"/>
            <a:chOff x="0" y="-371475"/>
            <a:chExt cx="18465900" cy="2628066"/>
          </a:xfrm>
        </p:grpSpPr>
        <p:sp>
          <p:nvSpPr>
            <p:cNvPr id="436" name="Google Shape;436;p40"/>
            <p:cNvSpPr txBox="1"/>
            <p:nvPr/>
          </p:nvSpPr>
          <p:spPr>
            <a:xfrm>
              <a:off x="0" y="-371475"/>
              <a:ext cx="18465900" cy="18060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 sz="4400" u="none" cap="none" strike="noStrike">
                  <a:solidFill>
                    <a:srgbClr val="FFFFFF"/>
                  </a:solidFill>
                  <a:latin typeface="Jua"/>
                  <a:ea typeface="Jua"/>
                  <a:cs typeface="Jua"/>
                  <a:sym typeface="Jua"/>
                </a:rPr>
                <a:t>SEE YOU NEXT WEEK!</a:t>
              </a:r>
              <a:endParaRPr sz="700"/>
            </a:p>
          </p:txBody>
        </p:sp>
        <p:pic>
          <p:nvPicPr>
            <p:cNvPr id="437" name="Google Shape;437;p40"/>
            <p:cNvPicPr preferRelativeResize="0"/>
            <p:nvPr/>
          </p:nvPicPr>
          <p:blipFill rotWithShape="1">
            <a:blip r:embed="rId13">
              <a:alphaModFix/>
            </a:blip>
            <a:srcRect b="0" l="0" r="0" t="51616"/>
            <a:stretch/>
          </p:blipFill>
          <p:spPr>
            <a:xfrm>
              <a:off x="6698186" y="2035833"/>
              <a:ext cx="5069650" cy="220758"/>
            </a:xfrm>
            <a:prstGeom prst="rect">
              <a:avLst/>
            </a:prstGeom>
            <a:noFill/>
            <a:ln>
              <a:noFill/>
            </a:ln>
          </p:spPr>
        </p:pic>
      </p:grpSp>
      <p:pic>
        <p:nvPicPr>
          <p:cNvPr id="438" name="Google Shape;438;p40"/>
          <p:cNvPicPr preferRelativeResize="0"/>
          <p:nvPr/>
        </p:nvPicPr>
        <p:blipFill rotWithShape="1">
          <a:blip r:embed="rId14">
            <a:alphaModFix/>
          </a:blip>
          <a:srcRect b="0" l="0" r="0" t="0"/>
          <a:stretch/>
        </p:blipFill>
        <p:spPr>
          <a:xfrm>
            <a:off x="3600080" y="2847681"/>
            <a:ext cx="1828206" cy="19306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84D"/>
        </a:solidFill>
      </p:bgPr>
    </p:bg>
    <p:spTree>
      <p:nvGrpSpPr>
        <p:cNvPr id="151" name="Shape 151"/>
        <p:cNvGrpSpPr/>
        <p:nvPr/>
      </p:nvGrpSpPr>
      <p:grpSpPr>
        <a:xfrm>
          <a:off x="0" y="0"/>
          <a:ext cx="0" cy="0"/>
          <a:chOff x="0" y="0"/>
          <a:chExt cx="0" cy="0"/>
        </a:xfrm>
      </p:grpSpPr>
      <p:sp>
        <p:nvSpPr>
          <p:cNvPr id="152" name="Google Shape;152;p26"/>
          <p:cNvSpPr/>
          <p:nvPr/>
        </p:nvSpPr>
        <p:spPr>
          <a:xfrm rot="5400000">
            <a:off x="-704424" y="388109"/>
            <a:ext cx="5226013" cy="4443988"/>
          </a:xfrm>
          <a:custGeom>
            <a:rect b="b" l="l" r="r" t="t"/>
            <a:pathLst>
              <a:path extrusionOk="0" h="5828181" w="6853788">
                <a:moveTo>
                  <a:pt x="6849978" y="5065463"/>
                </a:moveTo>
                <a:cubicBezTo>
                  <a:pt x="6849978" y="4796217"/>
                  <a:pt x="6853788" y="4522408"/>
                  <a:pt x="6847438" y="4253163"/>
                </a:cubicBezTo>
                <a:cubicBezTo>
                  <a:pt x="6839818" y="4075187"/>
                  <a:pt x="6828388" y="565868"/>
                  <a:pt x="6828388" y="387893"/>
                </a:cubicBezTo>
                <a:cubicBezTo>
                  <a:pt x="6825848" y="264678"/>
                  <a:pt x="6824578" y="136901"/>
                  <a:pt x="6822038" y="54610"/>
                </a:cubicBezTo>
                <a:cubicBezTo>
                  <a:pt x="6822038" y="44450"/>
                  <a:pt x="6820768" y="34290"/>
                  <a:pt x="6819498" y="21590"/>
                </a:cubicBezTo>
                <a:cubicBezTo>
                  <a:pt x="6809338" y="19050"/>
                  <a:pt x="6800448" y="17780"/>
                  <a:pt x="6790288" y="16510"/>
                </a:cubicBezTo>
                <a:cubicBezTo>
                  <a:pt x="6764926" y="15240"/>
                  <a:pt x="6732733" y="16510"/>
                  <a:pt x="6705906" y="16510"/>
                </a:cubicBezTo>
                <a:cubicBezTo>
                  <a:pt x="6571769" y="13970"/>
                  <a:pt x="6437632" y="8890"/>
                  <a:pt x="6303495" y="7620"/>
                </a:cubicBezTo>
                <a:cubicBezTo>
                  <a:pt x="6051318" y="5080"/>
                  <a:pt x="5793775" y="3810"/>
                  <a:pt x="5541598" y="2540"/>
                </a:cubicBezTo>
                <a:cubicBezTo>
                  <a:pt x="5450385" y="2540"/>
                  <a:pt x="5353806" y="0"/>
                  <a:pt x="5262593" y="0"/>
                </a:cubicBezTo>
                <a:cubicBezTo>
                  <a:pt x="5042608" y="0"/>
                  <a:pt x="4827989" y="1270"/>
                  <a:pt x="4608005" y="1270"/>
                </a:cubicBezTo>
                <a:cubicBezTo>
                  <a:pt x="4479233" y="1270"/>
                  <a:pt x="4350462" y="3810"/>
                  <a:pt x="4216325" y="3810"/>
                </a:cubicBezTo>
                <a:cubicBezTo>
                  <a:pt x="4082188" y="5080"/>
                  <a:pt x="1651628" y="7620"/>
                  <a:pt x="1517491" y="7620"/>
                </a:cubicBezTo>
                <a:cubicBezTo>
                  <a:pt x="1410181" y="7620"/>
                  <a:pt x="1302872" y="6350"/>
                  <a:pt x="1195562" y="7620"/>
                </a:cubicBezTo>
                <a:cubicBezTo>
                  <a:pt x="1098984" y="8890"/>
                  <a:pt x="997040" y="11430"/>
                  <a:pt x="900461" y="12700"/>
                </a:cubicBezTo>
                <a:cubicBezTo>
                  <a:pt x="798517" y="15240"/>
                  <a:pt x="696573" y="16510"/>
                  <a:pt x="599994" y="19050"/>
                </a:cubicBezTo>
                <a:cubicBezTo>
                  <a:pt x="455126" y="21590"/>
                  <a:pt x="304893" y="24130"/>
                  <a:pt x="160025" y="27940"/>
                </a:cubicBezTo>
                <a:cubicBezTo>
                  <a:pt x="74178" y="30480"/>
                  <a:pt x="38100" y="34290"/>
                  <a:pt x="16510" y="36830"/>
                </a:cubicBezTo>
                <a:cubicBezTo>
                  <a:pt x="16510" y="38100"/>
                  <a:pt x="13970" y="40640"/>
                  <a:pt x="13970" y="43180"/>
                </a:cubicBezTo>
                <a:cubicBezTo>
                  <a:pt x="12700" y="73012"/>
                  <a:pt x="10160" y="177972"/>
                  <a:pt x="8890" y="278369"/>
                </a:cubicBezTo>
                <a:cubicBezTo>
                  <a:pt x="7620" y="337694"/>
                  <a:pt x="8890" y="401583"/>
                  <a:pt x="7620" y="460908"/>
                </a:cubicBezTo>
                <a:cubicBezTo>
                  <a:pt x="0" y="762098"/>
                  <a:pt x="5080" y="4490464"/>
                  <a:pt x="7620" y="4796217"/>
                </a:cubicBezTo>
                <a:cubicBezTo>
                  <a:pt x="6350" y="5038082"/>
                  <a:pt x="11430" y="5275383"/>
                  <a:pt x="11430" y="5517247"/>
                </a:cubicBezTo>
                <a:cubicBezTo>
                  <a:pt x="11430" y="5631335"/>
                  <a:pt x="15240" y="5749985"/>
                  <a:pt x="7620" y="5797701"/>
                </a:cubicBezTo>
                <a:cubicBezTo>
                  <a:pt x="5080" y="5806591"/>
                  <a:pt x="10160" y="5812941"/>
                  <a:pt x="19050" y="5814211"/>
                </a:cubicBezTo>
                <a:cubicBezTo>
                  <a:pt x="29210" y="5815481"/>
                  <a:pt x="38100" y="5815481"/>
                  <a:pt x="48260" y="5815481"/>
                </a:cubicBezTo>
                <a:cubicBezTo>
                  <a:pt x="202949" y="5816751"/>
                  <a:pt x="374644" y="5816751"/>
                  <a:pt x="551705" y="5818021"/>
                </a:cubicBezTo>
                <a:cubicBezTo>
                  <a:pt x="648284" y="5819291"/>
                  <a:pt x="744862" y="5820561"/>
                  <a:pt x="836075" y="5821831"/>
                </a:cubicBezTo>
                <a:cubicBezTo>
                  <a:pt x="997040" y="5823101"/>
                  <a:pt x="1152638" y="5823101"/>
                  <a:pt x="1313603" y="5824371"/>
                </a:cubicBezTo>
                <a:cubicBezTo>
                  <a:pt x="1377988" y="5824371"/>
                  <a:pt x="1437009" y="5824371"/>
                  <a:pt x="1501394" y="5823101"/>
                </a:cubicBezTo>
                <a:cubicBezTo>
                  <a:pt x="1528222" y="5823101"/>
                  <a:pt x="1560415" y="5821831"/>
                  <a:pt x="1587242" y="5821831"/>
                </a:cubicBezTo>
                <a:cubicBezTo>
                  <a:pt x="1694551" y="5823101"/>
                  <a:pt x="3840742" y="5814211"/>
                  <a:pt x="3948051" y="5815481"/>
                </a:cubicBezTo>
                <a:cubicBezTo>
                  <a:pt x="4098284" y="5816751"/>
                  <a:pt x="4511426" y="5816751"/>
                  <a:pt x="4661659" y="5816751"/>
                </a:cubicBezTo>
                <a:cubicBezTo>
                  <a:pt x="4720679" y="5816751"/>
                  <a:pt x="4774334" y="5815481"/>
                  <a:pt x="4833355" y="5815481"/>
                </a:cubicBezTo>
                <a:cubicBezTo>
                  <a:pt x="4929933" y="5816751"/>
                  <a:pt x="5026512" y="5818021"/>
                  <a:pt x="5123090" y="5819291"/>
                </a:cubicBezTo>
                <a:cubicBezTo>
                  <a:pt x="5332344" y="5821831"/>
                  <a:pt x="5536232" y="5819291"/>
                  <a:pt x="5745486" y="5823101"/>
                </a:cubicBezTo>
                <a:cubicBezTo>
                  <a:pt x="6094241" y="5828181"/>
                  <a:pt x="6448363" y="5821831"/>
                  <a:pt x="6790288" y="5826911"/>
                </a:cubicBezTo>
                <a:cubicBezTo>
                  <a:pt x="6810608" y="5828181"/>
                  <a:pt x="6830928" y="5826911"/>
                  <a:pt x="6853788" y="5826911"/>
                </a:cubicBezTo>
                <a:cubicBezTo>
                  <a:pt x="6853788" y="5802781"/>
                  <a:pt x="6853788" y="5790081"/>
                  <a:pt x="6853788" y="5754549"/>
                </a:cubicBezTo>
                <a:cubicBezTo>
                  <a:pt x="6852518" y="5521811"/>
                  <a:pt x="6849978" y="5302764"/>
                  <a:pt x="6849978" y="5065463"/>
                </a:cubicBezTo>
                <a:close/>
              </a:path>
            </a:pathLst>
          </a:custGeom>
          <a:solidFill>
            <a:srgbClr val="566E9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53" name="Google Shape;153;p26"/>
          <p:cNvGrpSpPr/>
          <p:nvPr/>
        </p:nvGrpSpPr>
        <p:grpSpPr>
          <a:xfrm>
            <a:off x="514350" y="802922"/>
            <a:ext cx="3114900" cy="1665822"/>
            <a:chOff x="0" y="0"/>
            <a:chExt cx="8306400" cy="4442193"/>
          </a:xfrm>
        </p:grpSpPr>
        <p:pic>
          <p:nvPicPr>
            <p:cNvPr id="154" name="Google Shape;154;p26"/>
            <p:cNvPicPr preferRelativeResize="0"/>
            <p:nvPr/>
          </p:nvPicPr>
          <p:blipFill rotWithShape="1">
            <a:blip r:embed="rId3">
              <a:alphaModFix/>
            </a:blip>
            <a:srcRect b="0" l="0" r="0" t="51616"/>
            <a:stretch/>
          </p:blipFill>
          <p:spPr>
            <a:xfrm>
              <a:off x="0" y="0"/>
              <a:ext cx="3092719" cy="134673"/>
            </a:xfrm>
            <a:prstGeom prst="rect">
              <a:avLst/>
            </a:prstGeom>
            <a:noFill/>
            <a:ln>
              <a:noFill/>
            </a:ln>
          </p:spPr>
        </p:pic>
        <p:sp>
          <p:nvSpPr>
            <p:cNvPr id="155" name="Google Shape;155;p26"/>
            <p:cNvSpPr txBox="1"/>
            <p:nvPr/>
          </p:nvSpPr>
          <p:spPr>
            <a:xfrm>
              <a:off x="0" y="448893"/>
              <a:ext cx="8306400" cy="3993300"/>
            </a:xfrm>
            <a:prstGeom prst="rect">
              <a:avLst/>
            </a:prstGeom>
            <a:noFill/>
            <a:ln>
              <a:noFill/>
            </a:ln>
          </p:spPr>
          <p:txBody>
            <a:bodyPr anchorCtr="0" anchor="t" bIns="0" lIns="0" spcFirstLastPara="1" rIns="0" wrap="square" tIns="0">
              <a:spAutoFit/>
            </a:bodyPr>
            <a:lstStyle/>
            <a:p>
              <a:pPr indent="0" lvl="0" marL="0" marR="0" rtl="0" algn="l">
                <a:lnSpc>
                  <a:spcPct val="106996"/>
                </a:lnSpc>
                <a:spcBef>
                  <a:spcPts val="0"/>
                </a:spcBef>
                <a:spcAft>
                  <a:spcPts val="0"/>
                </a:spcAft>
                <a:buNone/>
              </a:pPr>
              <a:r>
                <a:rPr b="0" i="0" lang="en" sz="4700" u="none" cap="none" strike="noStrike">
                  <a:solidFill>
                    <a:srgbClr val="FFFFFF"/>
                  </a:solidFill>
                  <a:latin typeface="Jua"/>
                  <a:ea typeface="Jua"/>
                  <a:cs typeface="Jua"/>
                  <a:sym typeface="Jua"/>
                </a:rPr>
                <a:t>AGENDA FOR TODAY</a:t>
              </a:r>
              <a:endParaRPr sz="700"/>
            </a:p>
          </p:txBody>
        </p:sp>
      </p:grpSp>
      <p:pic>
        <p:nvPicPr>
          <p:cNvPr id="156" name="Google Shape;156;p26"/>
          <p:cNvPicPr preferRelativeResize="0"/>
          <p:nvPr/>
        </p:nvPicPr>
        <p:blipFill rotWithShape="1">
          <a:blip r:embed="rId4">
            <a:alphaModFix/>
          </a:blip>
          <a:srcRect b="0" l="0" r="0" t="0"/>
          <a:stretch/>
        </p:blipFill>
        <p:spPr>
          <a:xfrm rot="9281514">
            <a:off x="8134328" y="4361601"/>
            <a:ext cx="2810754" cy="1563800"/>
          </a:xfrm>
          <a:prstGeom prst="rect">
            <a:avLst/>
          </a:prstGeom>
          <a:noFill/>
          <a:ln>
            <a:noFill/>
          </a:ln>
        </p:spPr>
      </p:pic>
      <p:pic>
        <p:nvPicPr>
          <p:cNvPr id="157" name="Google Shape;157;p26"/>
          <p:cNvPicPr preferRelativeResize="0"/>
          <p:nvPr/>
        </p:nvPicPr>
        <p:blipFill rotWithShape="1">
          <a:blip r:embed="rId5">
            <a:alphaModFix/>
          </a:blip>
          <a:srcRect b="0" l="0" r="0" t="0"/>
          <a:stretch/>
        </p:blipFill>
        <p:spPr>
          <a:xfrm>
            <a:off x="8003425" y="-932055"/>
            <a:ext cx="538898" cy="1864113"/>
          </a:xfrm>
          <a:prstGeom prst="rect">
            <a:avLst/>
          </a:prstGeom>
          <a:noFill/>
          <a:ln>
            <a:noFill/>
          </a:ln>
        </p:spPr>
      </p:pic>
      <p:pic>
        <p:nvPicPr>
          <p:cNvPr id="158" name="Google Shape;158;p26"/>
          <p:cNvPicPr preferRelativeResize="0"/>
          <p:nvPr/>
        </p:nvPicPr>
        <p:blipFill rotWithShape="1">
          <a:blip r:embed="rId6">
            <a:alphaModFix/>
          </a:blip>
          <a:srcRect b="0" l="0" r="0" t="0"/>
          <a:stretch/>
        </p:blipFill>
        <p:spPr>
          <a:xfrm rot="2407560">
            <a:off x="8452110" y="700584"/>
            <a:ext cx="180429" cy="196451"/>
          </a:xfrm>
          <a:prstGeom prst="rect">
            <a:avLst/>
          </a:prstGeom>
          <a:noFill/>
          <a:ln>
            <a:noFill/>
          </a:ln>
        </p:spPr>
      </p:pic>
      <p:pic>
        <p:nvPicPr>
          <p:cNvPr id="159" name="Google Shape;159;p26"/>
          <p:cNvPicPr preferRelativeResize="0"/>
          <p:nvPr/>
        </p:nvPicPr>
        <p:blipFill rotWithShape="1">
          <a:blip r:embed="rId7">
            <a:alphaModFix/>
          </a:blip>
          <a:srcRect b="0" l="0" r="0" t="0"/>
          <a:stretch/>
        </p:blipFill>
        <p:spPr>
          <a:xfrm rot="2407658">
            <a:off x="8347963" y="953400"/>
            <a:ext cx="109956" cy="119722"/>
          </a:xfrm>
          <a:prstGeom prst="rect">
            <a:avLst/>
          </a:prstGeom>
          <a:noFill/>
          <a:ln>
            <a:noFill/>
          </a:ln>
        </p:spPr>
      </p:pic>
      <p:pic>
        <p:nvPicPr>
          <p:cNvPr id="160" name="Google Shape;160;p26"/>
          <p:cNvPicPr preferRelativeResize="0"/>
          <p:nvPr/>
        </p:nvPicPr>
        <p:blipFill rotWithShape="1">
          <a:blip r:embed="rId8">
            <a:alphaModFix/>
          </a:blip>
          <a:srcRect b="0" l="0" r="0" t="0"/>
          <a:stretch/>
        </p:blipFill>
        <p:spPr>
          <a:xfrm>
            <a:off x="794225" y="2785609"/>
            <a:ext cx="2306238" cy="2057404"/>
          </a:xfrm>
          <a:prstGeom prst="rect">
            <a:avLst/>
          </a:prstGeom>
          <a:noFill/>
          <a:ln>
            <a:noFill/>
          </a:ln>
        </p:spPr>
      </p:pic>
      <p:pic>
        <p:nvPicPr>
          <p:cNvPr id="161" name="Google Shape;161;p26"/>
          <p:cNvPicPr preferRelativeResize="0"/>
          <p:nvPr/>
        </p:nvPicPr>
        <p:blipFill>
          <a:blip r:embed="rId9">
            <a:alphaModFix/>
          </a:blip>
          <a:stretch>
            <a:fillRect/>
          </a:stretch>
        </p:blipFill>
        <p:spPr>
          <a:xfrm>
            <a:off x="4441248" y="1761612"/>
            <a:ext cx="645900" cy="645897"/>
          </a:xfrm>
          <a:prstGeom prst="rect">
            <a:avLst/>
          </a:prstGeom>
          <a:noFill/>
          <a:ln>
            <a:noFill/>
          </a:ln>
        </p:spPr>
      </p:pic>
      <p:pic>
        <p:nvPicPr>
          <p:cNvPr id="162" name="Google Shape;162;p26"/>
          <p:cNvPicPr preferRelativeResize="0"/>
          <p:nvPr/>
        </p:nvPicPr>
        <p:blipFill>
          <a:blip r:embed="rId10">
            <a:alphaModFix/>
          </a:blip>
          <a:stretch>
            <a:fillRect/>
          </a:stretch>
        </p:blipFill>
        <p:spPr>
          <a:xfrm>
            <a:off x="4441246" y="1166903"/>
            <a:ext cx="645900" cy="645897"/>
          </a:xfrm>
          <a:prstGeom prst="rect">
            <a:avLst/>
          </a:prstGeom>
          <a:noFill/>
          <a:ln>
            <a:noFill/>
          </a:ln>
        </p:spPr>
      </p:pic>
      <p:pic>
        <p:nvPicPr>
          <p:cNvPr id="163" name="Google Shape;163;p26"/>
          <p:cNvPicPr preferRelativeResize="0"/>
          <p:nvPr/>
        </p:nvPicPr>
        <p:blipFill>
          <a:blip r:embed="rId11">
            <a:alphaModFix/>
          </a:blip>
          <a:stretch>
            <a:fillRect/>
          </a:stretch>
        </p:blipFill>
        <p:spPr>
          <a:xfrm>
            <a:off x="4441249" y="2356322"/>
            <a:ext cx="645900" cy="645897"/>
          </a:xfrm>
          <a:prstGeom prst="rect">
            <a:avLst/>
          </a:prstGeom>
          <a:noFill/>
          <a:ln>
            <a:noFill/>
          </a:ln>
        </p:spPr>
      </p:pic>
      <p:pic>
        <p:nvPicPr>
          <p:cNvPr id="164" name="Google Shape;164;p26"/>
          <p:cNvPicPr preferRelativeResize="0"/>
          <p:nvPr/>
        </p:nvPicPr>
        <p:blipFill>
          <a:blip r:embed="rId12">
            <a:alphaModFix/>
          </a:blip>
          <a:stretch>
            <a:fillRect/>
          </a:stretch>
        </p:blipFill>
        <p:spPr>
          <a:xfrm>
            <a:off x="4441243" y="2951032"/>
            <a:ext cx="645900" cy="645897"/>
          </a:xfrm>
          <a:prstGeom prst="rect">
            <a:avLst/>
          </a:prstGeom>
          <a:noFill/>
          <a:ln>
            <a:noFill/>
          </a:ln>
        </p:spPr>
      </p:pic>
      <p:pic>
        <p:nvPicPr>
          <p:cNvPr id="165" name="Google Shape;165;p26"/>
          <p:cNvPicPr preferRelativeResize="0"/>
          <p:nvPr/>
        </p:nvPicPr>
        <p:blipFill>
          <a:blip r:embed="rId13">
            <a:alphaModFix/>
          </a:blip>
          <a:stretch>
            <a:fillRect/>
          </a:stretch>
        </p:blipFill>
        <p:spPr>
          <a:xfrm>
            <a:off x="4441255" y="3545742"/>
            <a:ext cx="645900" cy="645897"/>
          </a:xfrm>
          <a:prstGeom prst="rect">
            <a:avLst/>
          </a:prstGeom>
          <a:noFill/>
          <a:ln>
            <a:noFill/>
          </a:ln>
        </p:spPr>
      </p:pic>
      <p:sp>
        <p:nvSpPr>
          <p:cNvPr id="166" name="Google Shape;166;p26"/>
          <p:cNvSpPr txBox="1"/>
          <p:nvPr/>
        </p:nvSpPr>
        <p:spPr>
          <a:xfrm>
            <a:off x="5093025" y="1274300"/>
            <a:ext cx="355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Jua"/>
                <a:ea typeface="Jua"/>
                <a:cs typeface="Jua"/>
                <a:sym typeface="Jua"/>
              </a:rPr>
              <a:t>About Robogals and STEM</a:t>
            </a:r>
            <a:endParaRPr sz="1600">
              <a:solidFill>
                <a:srgbClr val="FFFFFF"/>
              </a:solidFill>
              <a:latin typeface="Jua"/>
              <a:ea typeface="Jua"/>
              <a:cs typeface="Jua"/>
              <a:sym typeface="Jua"/>
            </a:endParaRPr>
          </a:p>
        </p:txBody>
      </p:sp>
      <p:sp>
        <p:nvSpPr>
          <p:cNvPr id="167" name="Google Shape;167;p26"/>
          <p:cNvSpPr txBox="1"/>
          <p:nvPr/>
        </p:nvSpPr>
        <p:spPr>
          <a:xfrm>
            <a:off x="5093025" y="1869025"/>
            <a:ext cx="3978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Jua"/>
                <a:ea typeface="Jua"/>
                <a:cs typeface="Jua"/>
                <a:sym typeface="Jua"/>
              </a:rPr>
              <a:t>Sketch Activity and Role Model of the Day</a:t>
            </a:r>
            <a:endParaRPr sz="1600">
              <a:solidFill>
                <a:srgbClr val="FFFFFF"/>
              </a:solidFill>
              <a:latin typeface="Jua"/>
              <a:ea typeface="Jua"/>
              <a:cs typeface="Jua"/>
              <a:sym typeface="Jua"/>
            </a:endParaRPr>
          </a:p>
          <a:p>
            <a:pPr indent="0" lvl="0" marL="0" rtl="0" algn="l">
              <a:spcBef>
                <a:spcPts val="0"/>
              </a:spcBef>
              <a:spcAft>
                <a:spcPts val="0"/>
              </a:spcAft>
              <a:buNone/>
            </a:pPr>
            <a:r>
              <a:t/>
            </a:r>
            <a:endParaRPr sz="1600">
              <a:solidFill>
                <a:srgbClr val="FFFFFF"/>
              </a:solidFill>
              <a:latin typeface="Jua"/>
              <a:ea typeface="Jua"/>
              <a:cs typeface="Jua"/>
              <a:sym typeface="Jua"/>
            </a:endParaRPr>
          </a:p>
        </p:txBody>
      </p:sp>
      <p:sp>
        <p:nvSpPr>
          <p:cNvPr id="168" name="Google Shape;168;p26"/>
          <p:cNvSpPr txBox="1"/>
          <p:nvPr/>
        </p:nvSpPr>
        <p:spPr>
          <a:xfrm>
            <a:off x="5093025" y="2463725"/>
            <a:ext cx="355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Jua"/>
                <a:ea typeface="Jua"/>
                <a:cs typeface="Jua"/>
                <a:sym typeface="Jua"/>
              </a:rPr>
              <a:t>Icebreaker</a:t>
            </a:r>
            <a:endParaRPr sz="1600">
              <a:solidFill>
                <a:srgbClr val="FFFFFF"/>
              </a:solidFill>
              <a:latin typeface="Jua"/>
              <a:ea typeface="Jua"/>
              <a:cs typeface="Jua"/>
              <a:sym typeface="Jua"/>
            </a:endParaRPr>
          </a:p>
        </p:txBody>
      </p:sp>
      <p:sp>
        <p:nvSpPr>
          <p:cNvPr id="169" name="Google Shape;169;p26"/>
          <p:cNvSpPr txBox="1"/>
          <p:nvPr/>
        </p:nvSpPr>
        <p:spPr>
          <a:xfrm>
            <a:off x="5093025" y="3058438"/>
            <a:ext cx="355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Jua"/>
                <a:ea typeface="Jua"/>
                <a:cs typeface="Jua"/>
                <a:sym typeface="Jua"/>
              </a:rPr>
              <a:t>Introduction to Civil Engineering</a:t>
            </a:r>
            <a:endParaRPr sz="1600">
              <a:solidFill>
                <a:srgbClr val="FFFFFF"/>
              </a:solidFill>
              <a:latin typeface="Jua"/>
              <a:ea typeface="Jua"/>
              <a:cs typeface="Jua"/>
              <a:sym typeface="Jua"/>
            </a:endParaRPr>
          </a:p>
        </p:txBody>
      </p:sp>
      <p:sp>
        <p:nvSpPr>
          <p:cNvPr id="170" name="Google Shape;170;p26"/>
          <p:cNvSpPr txBox="1"/>
          <p:nvPr/>
        </p:nvSpPr>
        <p:spPr>
          <a:xfrm>
            <a:off x="5093025" y="3653150"/>
            <a:ext cx="355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Jua"/>
                <a:ea typeface="Jua"/>
                <a:cs typeface="Jua"/>
                <a:sym typeface="Jua"/>
              </a:rPr>
              <a:t>Challenge</a:t>
            </a:r>
            <a:endParaRPr sz="1600">
              <a:solidFill>
                <a:srgbClr val="FFFFFF"/>
              </a:solidFill>
              <a:latin typeface="Jua"/>
              <a:ea typeface="Jua"/>
              <a:cs typeface="Jua"/>
              <a:sym typeface="Ju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6E96"/>
        </a:solidFill>
      </p:bgPr>
    </p:bg>
    <p:spTree>
      <p:nvGrpSpPr>
        <p:cNvPr id="174" name="Shape 174"/>
        <p:cNvGrpSpPr/>
        <p:nvPr/>
      </p:nvGrpSpPr>
      <p:grpSpPr>
        <a:xfrm>
          <a:off x="0" y="0"/>
          <a:ext cx="0" cy="0"/>
          <a:chOff x="0" y="0"/>
          <a:chExt cx="0" cy="0"/>
        </a:xfrm>
      </p:grpSpPr>
      <p:grpSp>
        <p:nvGrpSpPr>
          <p:cNvPr id="175" name="Google Shape;175;p27"/>
          <p:cNvGrpSpPr/>
          <p:nvPr/>
        </p:nvGrpSpPr>
        <p:grpSpPr>
          <a:xfrm>
            <a:off x="558940" y="514350"/>
            <a:ext cx="8121904" cy="4113513"/>
            <a:chOff x="-3810" y="0"/>
            <a:chExt cx="7866251" cy="3984032"/>
          </a:xfrm>
        </p:grpSpPr>
        <p:sp>
          <p:nvSpPr>
            <p:cNvPr id="176" name="Google Shape;176;p27"/>
            <p:cNvSpPr/>
            <p:nvPr/>
          </p:nvSpPr>
          <p:spPr>
            <a:xfrm>
              <a:off x="10160" y="16510"/>
              <a:ext cx="7837041" cy="3957362"/>
            </a:xfrm>
            <a:custGeom>
              <a:rect b="b" l="l" r="r" t="t"/>
              <a:pathLst>
                <a:path extrusionOk="0" h="3957362" w="7837041">
                  <a:moveTo>
                    <a:pt x="7837041" y="3957362"/>
                  </a:moveTo>
                  <a:lnTo>
                    <a:pt x="0" y="3949742"/>
                  </a:lnTo>
                  <a:lnTo>
                    <a:pt x="0" y="1385743"/>
                  </a:lnTo>
                  <a:lnTo>
                    <a:pt x="17780" y="19050"/>
                  </a:lnTo>
                  <a:lnTo>
                    <a:pt x="3906166" y="0"/>
                  </a:lnTo>
                  <a:lnTo>
                    <a:pt x="7817991" y="5080"/>
                  </a:lnTo>
                  <a:close/>
                </a:path>
              </a:pathLst>
            </a:custGeom>
            <a:solidFill>
              <a:srgbClr val="11284D"/>
            </a:solidFill>
            <a:ln>
              <a:noFill/>
            </a:ln>
          </p:spPr>
        </p:sp>
        <p:sp>
          <p:nvSpPr>
            <p:cNvPr id="177" name="Google Shape;177;p27"/>
            <p:cNvSpPr/>
            <p:nvPr/>
          </p:nvSpPr>
          <p:spPr>
            <a:xfrm>
              <a:off x="-3810" y="0"/>
              <a:ext cx="7866251" cy="3984032"/>
            </a:xfrm>
            <a:custGeom>
              <a:rect b="b" l="l" r="r" t="t"/>
              <a:pathLst>
                <a:path extrusionOk="0" h="3984032" w="7866251">
                  <a:moveTo>
                    <a:pt x="7831961" y="21590"/>
                  </a:moveTo>
                  <a:cubicBezTo>
                    <a:pt x="7833231" y="34290"/>
                    <a:pt x="7833231" y="44450"/>
                    <a:pt x="7834501" y="54610"/>
                  </a:cubicBezTo>
                  <a:cubicBezTo>
                    <a:pt x="7837041" y="124036"/>
                    <a:pt x="7838311" y="210485"/>
                    <a:pt x="7840851" y="293847"/>
                  </a:cubicBezTo>
                  <a:cubicBezTo>
                    <a:pt x="7840851" y="414259"/>
                    <a:pt x="7853551" y="2788533"/>
                    <a:pt x="7859901" y="2908944"/>
                  </a:cubicBezTo>
                  <a:cubicBezTo>
                    <a:pt x="7866251" y="3091106"/>
                    <a:pt x="7862441" y="3276355"/>
                    <a:pt x="7862441" y="3458516"/>
                  </a:cubicBezTo>
                  <a:cubicBezTo>
                    <a:pt x="7862441" y="3619065"/>
                    <a:pt x="7863711" y="3767264"/>
                    <a:pt x="7864981" y="3923072"/>
                  </a:cubicBezTo>
                  <a:cubicBezTo>
                    <a:pt x="7864981" y="3944662"/>
                    <a:pt x="7864981" y="3958632"/>
                    <a:pt x="7864981" y="3982762"/>
                  </a:cubicBezTo>
                  <a:cubicBezTo>
                    <a:pt x="7842121" y="3982762"/>
                    <a:pt x="7821801" y="3984032"/>
                    <a:pt x="7781528" y="3982762"/>
                  </a:cubicBezTo>
                  <a:cubicBezTo>
                    <a:pt x="7381861" y="3977682"/>
                    <a:pt x="6976046" y="3984032"/>
                    <a:pt x="6576380" y="3978952"/>
                  </a:cubicBezTo>
                  <a:cubicBezTo>
                    <a:pt x="6336580" y="3975142"/>
                    <a:pt x="6102929" y="3977682"/>
                    <a:pt x="5863129" y="3975142"/>
                  </a:cubicBezTo>
                  <a:cubicBezTo>
                    <a:pt x="5752453" y="3973872"/>
                    <a:pt x="5641776" y="3972602"/>
                    <a:pt x="5531099" y="3971332"/>
                  </a:cubicBezTo>
                  <a:cubicBezTo>
                    <a:pt x="5463463" y="3971332"/>
                    <a:pt x="5401976" y="3972602"/>
                    <a:pt x="5334340" y="3972602"/>
                  </a:cubicBezTo>
                  <a:cubicBezTo>
                    <a:pt x="5162176" y="3971332"/>
                    <a:pt x="4688725" y="3972602"/>
                    <a:pt x="4516561" y="3971332"/>
                  </a:cubicBezTo>
                  <a:cubicBezTo>
                    <a:pt x="4393587" y="3970062"/>
                    <a:pt x="1934102" y="3978952"/>
                    <a:pt x="1811128" y="3977682"/>
                  </a:cubicBezTo>
                  <a:cubicBezTo>
                    <a:pt x="1780385" y="3977682"/>
                    <a:pt x="1743492" y="3978952"/>
                    <a:pt x="1712749" y="3978952"/>
                  </a:cubicBezTo>
                  <a:cubicBezTo>
                    <a:pt x="1638964" y="3978952"/>
                    <a:pt x="1571328" y="3980222"/>
                    <a:pt x="1497544" y="3980222"/>
                  </a:cubicBezTo>
                  <a:cubicBezTo>
                    <a:pt x="1313082" y="3980222"/>
                    <a:pt x="1134770" y="3978952"/>
                    <a:pt x="950308" y="3977682"/>
                  </a:cubicBezTo>
                  <a:cubicBezTo>
                    <a:pt x="839632" y="3976412"/>
                    <a:pt x="728955" y="3975142"/>
                    <a:pt x="624427" y="3973872"/>
                  </a:cubicBezTo>
                  <a:cubicBezTo>
                    <a:pt x="427668" y="3972602"/>
                    <a:pt x="230909" y="3971332"/>
                    <a:pt x="48260" y="3971332"/>
                  </a:cubicBezTo>
                  <a:cubicBezTo>
                    <a:pt x="38100" y="3971332"/>
                    <a:pt x="29210" y="3971332"/>
                    <a:pt x="19050" y="3970062"/>
                  </a:cubicBezTo>
                  <a:cubicBezTo>
                    <a:pt x="10160" y="3968792"/>
                    <a:pt x="5080" y="3962442"/>
                    <a:pt x="7620" y="3953552"/>
                  </a:cubicBezTo>
                  <a:cubicBezTo>
                    <a:pt x="16510" y="3921639"/>
                    <a:pt x="12700" y="3844451"/>
                    <a:pt x="11430" y="3764177"/>
                  </a:cubicBezTo>
                  <a:cubicBezTo>
                    <a:pt x="10160" y="3600540"/>
                    <a:pt x="6350" y="3439991"/>
                    <a:pt x="7620" y="3276355"/>
                  </a:cubicBezTo>
                  <a:cubicBezTo>
                    <a:pt x="5080" y="3072581"/>
                    <a:pt x="0" y="550108"/>
                    <a:pt x="7620" y="343247"/>
                  </a:cubicBezTo>
                  <a:cubicBezTo>
                    <a:pt x="8890" y="303110"/>
                    <a:pt x="7620" y="259885"/>
                    <a:pt x="8890" y="219748"/>
                  </a:cubicBezTo>
                  <a:cubicBezTo>
                    <a:pt x="10160" y="154911"/>
                    <a:pt x="12700" y="83899"/>
                    <a:pt x="13970" y="44450"/>
                  </a:cubicBezTo>
                  <a:cubicBezTo>
                    <a:pt x="13970" y="41910"/>
                    <a:pt x="15240" y="39370"/>
                    <a:pt x="16510" y="38100"/>
                  </a:cubicBezTo>
                  <a:cubicBezTo>
                    <a:pt x="38100" y="35560"/>
                    <a:pt x="77191" y="30480"/>
                    <a:pt x="175571" y="29210"/>
                  </a:cubicBezTo>
                  <a:cubicBezTo>
                    <a:pt x="341586" y="25400"/>
                    <a:pt x="507601" y="22860"/>
                    <a:pt x="679765" y="20320"/>
                  </a:cubicBezTo>
                  <a:cubicBezTo>
                    <a:pt x="796591" y="17780"/>
                    <a:pt x="913416" y="16510"/>
                    <a:pt x="1024093" y="13970"/>
                  </a:cubicBezTo>
                  <a:cubicBezTo>
                    <a:pt x="1134770" y="11430"/>
                    <a:pt x="1251595" y="8890"/>
                    <a:pt x="1362272" y="8890"/>
                  </a:cubicBezTo>
                  <a:cubicBezTo>
                    <a:pt x="1485246" y="7620"/>
                    <a:pt x="1608221" y="10160"/>
                    <a:pt x="1731195" y="8890"/>
                  </a:cubicBezTo>
                  <a:cubicBezTo>
                    <a:pt x="1884913" y="8890"/>
                    <a:pt x="4670279" y="6350"/>
                    <a:pt x="4823997" y="5080"/>
                  </a:cubicBezTo>
                  <a:cubicBezTo>
                    <a:pt x="4971566" y="3810"/>
                    <a:pt x="5119135" y="2540"/>
                    <a:pt x="5272853" y="2540"/>
                  </a:cubicBezTo>
                  <a:cubicBezTo>
                    <a:pt x="5524951" y="1270"/>
                    <a:pt x="5770899" y="0"/>
                    <a:pt x="6022996" y="0"/>
                  </a:cubicBezTo>
                  <a:cubicBezTo>
                    <a:pt x="6127524" y="0"/>
                    <a:pt x="6238201" y="2540"/>
                    <a:pt x="6342729" y="2540"/>
                  </a:cubicBezTo>
                  <a:cubicBezTo>
                    <a:pt x="6631719" y="3810"/>
                    <a:pt x="6926856" y="5080"/>
                    <a:pt x="7215846" y="7620"/>
                  </a:cubicBezTo>
                  <a:cubicBezTo>
                    <a:pt x="7369564" y="8890"/>
                    <a:pt x="7523281" y="12700"/>
                    <a:pt x="7677000" y="16510"/>
                  </a:cubicBezTo>
                  <a:cubicBezTo>
                    <a:pt x="7713891" y="16510"/>
                    <a:pt x="7750784" y="16510"/>
                    <a:pt x="7781528" y="16510"/>
                  </a:cubicBezTo>
                  <a:cubicBezTo>
                    <a:pt x="7812911" y="17780"/>
                    <a:pt x="7821801" y="20320"/>
                    <a:pt x="7831961" y="21590"/>
                  </a:cubicBezTo>
                  <a:close/>
                  <a:moveTo>
                    <a:pt x="7842121" y="3966252"/>
                  </a:moveTo>
                  <a:cubicBezTo>
                    <a:pt x="7843391" y="3949742"/>
                    <a:pt x="7844661" y="3937042"/>
                    <a:pt x="7844661" y="3924342"/>
                  </a:cubicBezTo>
                  <a:cubicBezTo>
                    <a:pt x="7843391" y="3751827"/>
                    <a:pt x="7842121" y="3588191"/>
                    <a:pt x="7842121" y="3412204"/>
                  </a:cubicBezTo>
                  <a:cubicBezTo>
                    <a:pt x="7842121" y="3331930"/>
                    <a:pt x="7844661" y="3251655"/>
                    <a:pt x="7843391" y="3171380"/>
                  </a:cubicBezTo>
                  <a:cubicBezTo>
                    <a:pt x="7843391" y="3097281"/>
                    <a:pt x="7842121" y="3020094"/>
                    <a:pt x="7840851" y="2945994"/>
                  </a:cubicBezTo>
                  <a:cubicBezTo>
                    <a:pt x="7835771" y="2831757"/>
                    <a:pt x="7824341" y="466746"/>
                    <a:pt x="7824341" y="352510"/>
                  </a:cubicBezTo>
                  <a:cubicBezTo>
                    <a:pt x="7821801" y="256798"/>
                    <a:pt x="7819261" y="157998"/>
                    <a:pt x="7816721" y="63500"/>
                  </a:cubicBezTo>
                  <a:cubicBezTo>
                    <a:pt x="7815451" y="44450"/>
                    <a:pt x="7814181" y="43180"/>
                    <a:pt x="7763081" y="41910"/>
                  </a:cubicBezTo>
                  <a:cubicBezTo>
                    <a:pt x="7744635" y="41910"/>
                    <a:pt x="7732338" y="41910"/>
                    <a:pt x="7713892" y="40640"/>
                  </a:cubicBezTo>
                  <a:cubicBezTo>
                    <a:pt x="7560174" y="36830"/>
                    <a:pt x="7400307" y="31750"/>
                    <a:pt x="7246590" y="30480"/>
                  </a:cubicBezTo>
                  <a:cubicBezTo>
                    <a:pt x="6871519" y="26670"/>
                    <a:pt x="6490298" y="25400"/>
                    <a:pt x="6115227" y="22860"/>
                  </a:cubicBezTo>
                  <a:cubicBezTo>
                    <a:pt x="6059888" y="22860"/>
                    <a:pt x="5998401" y="22860"/>
                    <a:pt x="5943063" y="22860"/>
                  </a:cubicBezTo>
                  <a:cubicBezTo>
                    <a:pt x="5850832" y="22860"/>
                    <a:pt x="5758601" y="22860"/>
                    <a:pt x="5672519" y="22860"/>
                  </a:cubicBezTo>
                  <a:cubicBezTo>
                    <a:pt x="5475761" y="22860"/>
                    <a:pt x="5279002" y="22860"/>
                    <a:pt x="5088392" y="24130"/>
                  </a:cubicBezTo>
                  <a:cubicBezTo>
                    <a:pt x="4922376" y="25400"/>
                    <a:pt x="2124712" y="29210"/>
                    <a:pt x="1958697" y="29210"/>
                  </a:cubicBezTo>
                  <a:cubicBezTo>
                    <a:pt x="1688154" y="29210"/>
                    <a:pt x="1417611" y="26670"/>
                    <a:pt x="1147067" y="33020"/>
                  </a:cubicBezTo>
                  <a:cubicBezTo>
                    <a:pt x="1005647" y="36830"/>
                    <a:pt x="870375" y="36830"/>
                    <a:pt x="735104" y="38100"/>
                  </a:cubicBezTo>
                  <a:cubicBezTo>
                    <a:pt x="501452" y="41910"/>
                    <a:pt x="267801" y="45720"/>
                    <a:pt x="49530" y="50800"/>
                  </a:cubicBezTo>
                  <a:cubicBezTo>
                    <a:pt x="36830" y="50800"/>
                    <a:pt x="34290" y="53340"/>
                    <a:pt x="33020" y="74636"/>
                  </a:cubicBezTo>
                  <a:cubicBezTo>
                    <a:pt x="31750" y="130211"/>
                    <a:pt x="31750" y="185786"/>
                    <a:pt x="30480" y="241360"/>
                  </a:cubicBezTo>
                  <a:cubicBezTo>
                    <a:pt x="29210" y="333985"/>
                    <a:pt x="26670" y="423522"/>
                    <a:pt x="25400" y="516146"/>
                  </a:cubicBezTo>
                  <a:cubicBezTo>
                    <a:pt x="20320" y="614946"/>
                    <a:pt x="26670" y="3029356"/>
                    <a:pt x="29210" y="3128156"/>
                  </a:cubicBezTo>
                  <a:cubicBezTo>
                    <a:pt x="29210" y="3233130"/>
                    <a:pt x="29210" y="3341192"/>
                    <a:pt x="30480" y="3446166"/>
                  </a:cubicBezTo>
                  <a:cubicBezTo>
                    <a:pt x="30480" y="3523353"/>
                    <a:pt x="33020" y="3600540"/>
                    <a:pt x="33020" y="3677727"/>
                  </a:cubicBezTo>
                  <a:cubicBezTo>
                    <a:pt x="33020" y="3761089"/>
                    <a:pt x="33020" y="3844451"/>
                    <a:pt x="31750" y="3924342"/>
                  </a:cubicBezTo>
                  <a:cubicBezTo>
                    <a:pt x="31750" y="3928152"/>
                    <a:pt x="31750" y="3930692"/>
                    <a:pt x="31750" y="3934502"/>
                  </a:cubicBezTo>
                  <a:cubicBezTo>
                    <a:pt x="31750" y="3944662"/>
                    <a:pt x="35560" y="3948472"/>
                    <a:pt x="44450" y="3948472"/>
                  </a:cubicBezTo>
                  <a:cubicBezTo>
                    <a:pt x="89489" y="3948472"/>
                    <a:pt x="175571" y="3949742"/>
                    <a:pt x="255504" y="3949742"/>
                  </a:cubicBezTo>
                  <a:cubicBezTo>
                    <a:pt x="372330" y="3949742"/>
                    <a:pt x="495304" y="3947202"/>
                    <a:pt x="612129" y="3949742"/>
                  </a:cubicBezTo>
                  <a:cubicBezTo>
                    <a:pt x="802739" y="3953552"/>
                    <a:pt x="993349" y="3956092"/>
                    <a:pt x="1183960" y="3954822"/>
                  </a:cubicBezTo>
                  <a:cubicBezTo>
                    <a:pt x="1306934" y="3953552"/>
                    <a:pt x="1423759" y="3956092"/>
                    <a:pt x="1546734" y="3956092"/>
                  </a:cubicBezTo>
                  <a:cubicBezTo>
                    <a:pt x="1725046" y="3956092"/>
                    <a:pt x="1903359" y="3954822"/>
                    <a:pt x="2081672" y="3956092"/>
                  </a:cubicBezTo>
                  <a:cubicBezTo>
                    <a:pt x="2346066" y="3957362"/>
                    <a:pt x="5248258" y="3947202"/>
                    <a:pt x="5518802" y="3949742"/>
                  </a:cubicBezTo>
                  <a:cubicBezTo>
                    <a:pt x="5635627" y="3951012"/>
                    <a:pt x="5752453" y="3952282"/>
                    <a:pt x="5863129" y="3952282"/>
                  </a:cubicBezTo>
                  <a:cubicBezTo>
                    <a:pt x="6066037" y="3954822"/>
                    <a:pt x="6262796" y="3951012"/>
                    <a:pt x="6465703" y="3954822"/>
                  </a:cubicBezTo>
                  <a:cubicBezTo>
                    <a:pt x="6631719" y="3957362"/>
                    <a:pt x="6797734" y="3957362"/>
                    <a:pt x="6963749" y="3959902"/>
                  </a:cubicBezTo>
                  <a:cubicBezTo>
                    <a:pt x="7209697" y="3963712"/>
                    <a:pt x="7455646" y="3966252"/>
                    <a:pt x="7701594" y="3967522"/>
                  </a:cubicBezTo>
                  <a:cubicBezTo>
                    <a:pt x="7793825" y="3967522"/>
                    <a:pt x="7821801" y="3966252"/>
                    <a:pt x="7842121" y="3966252"/>
                  </a:cubicBezTo>
                  <a:close/>
                </a:path>
              </a:pathLst>
            </a:custGeom>
            <a:solidFill>
              <a:srgbClr val="566E9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178" name="Google Shape;178;p27"/>
          <p:cNvGrpSpPr/>
          <p:nvPr/>
        </p:nvGrpSpPr>
        <p:grpSpPr>
          <a:xfrm>
            <a:off x="2227330" y="857515"/>
            <a:ext cx="4726375" cy="3657410"/>
            <a:chOff x="0" y="-323850"/>
            <a:chExt cx="12603667" cy="9753094"/>
          </a:xfrm>
        </p:grpSpPr>
        <p:sp>
          <p:nvSpPr>
            <p:cNvPr id="179" name="Google Shape;179;p27"/>
            <p:cNvSpPr txBox="1"/>
            <p:nvPr/>
          </p:nvSpPr>
          <p:spPr>
            <a:xfrm>
              <a:off x="0" y="-323850"/>
              <a:ext cx="12504900" cy="15597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3800" u="none" cap="none" strike="noStrike">
                  <a:solidFill>
                    <a:srgbClr val="FFFFFF"/>
                  </a:solidFill>
                  <a:latin typeface="Jua"/>
                  <a:ea typeface="Jua"/>
                  <a:cs typeface="Jua"/>
                  <a:sym typeface="Jua"/>
                </a:rPr>
                <a:t>ABOUT ROBOGALS</a:t>
              </a:r>
              <a:endParaRPr sz="700"/>
            </a:p>
          </p:txBody>
        </p:sp>
        <p:sp>
          <p:nvSpPr>
            <p:cNvPr id="180" name="Google Shape;180;p27"/>
            <p:cNvSpPr txBox="1"/>
            <p:nvPr/>
          </p:nvSpPr>
          <p:spPr>
            <a:xfrm>
              <a:off x="98767" y="3338344"/>
              <a:ext cx="12504900" cy="60909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 sz="1300" u="none" cap="none" strike="noStrike">
                  <a:solidFill>
                    <a:srgbClr val="FFFFFF"/>
                  </a:solidFill>
                  <a:latin typeface="Arial"/>
                  <a:ea typeface="Arial"/>
                  <a:cs typeface="Arial"/>
                  <a:sym typeface="Arial"/>
                </a:rPr>
                <a:t>OUR MISSION: </a:t>
              </a:r>
              <a:endParaRPr sz="700"/>
            </a:p>
            <a:p>
              <a:pPr indent="0" lvl="0" marL="0" marR="0" rtl="0" algn="ctr">
                <a:lnSpc>
                  <a:spcPct val="139992"/>
                </a:lnSpc>
                <a:spcBef>
                  <a:spcPts val="0"/>
                </a:spcBef>
                <a:spcAft>
                  <a:spcPts val="0"/>
                </a:spcAft>
                <a:buNone/>
              </a:pPr>
              <a:r>
                <a:rPr b="0" i="0" lang="en" sz="1300" u="none" cap="none" strike="noStrike">
                  <a:solidFill>
                    <a:srgbClr val="FFFFFF"/>
                  </a:solidFill>
                  <a:latin typeface="Arial"/>
                  <a:ea typeface="Arial"/>
                  <a:cs typeface="Arial"/>
                  <a:sym typeface="Arial"/>
                </a:rPr>
                <a:t>INSPIRE, EMPOWER AND ENGAGE!</a:t>
              </a:r>
              <a:endParaRPr sz="700"/>
            </a:p>
            <a:p>
              <a:pPr indent="0" lvl="0" marL="0" marR="0" rtl="0" algn="ctr">
                <a:lnSpc>
                  <a:spcPct val="139992"/>
                </a:lnSpc>
                <a:spcBef>
                  <a:spcPts val="0"/>
                </a:spcBef>
                <a:spcAft>
                  <a:spcPts val="0"/>
                </a:spcAft>
                <a:buNone/>
              </a:pPr>
              <a:r>
                <a:t/>
              </a:r>
              <a:endParaRPr b="0" i="0" u="none" cap="none" strike="noStrike">
                <a:solidFill>
                  <a:srgbClr val="FFFFFF"/>
                </a:solidFill>
                <a:latin typeface="Arial"/>
                <a:ea typeface="Arial"/>
                <a:cs typeface="Arial"/>
                <a:sym typeface="Arial"/>
              </a:endParaRPr>
            </a:p>
            <a:p>
              <a:pPr indent="-152400" lvl="1" marL="279400" marR="0" rtl="0" algn="ctr">
                <a:lnSpc>
                  <a:spcPct val="139992"/>
                </a:lnSpc>
                <a:spcBef>
                  <a:spcPts val="0"/>
                </a:spcBef>
                <a:spcAft>
                  <a:spcPts val="0"/>
                </a:spcAft>
                <a:buClr>
                  <a:srgbClr val="FFFFFF"/>
                </a:buClr>
                <a:buSzPts val="1400"/>
                <a:buFont typeface="Arial"/>
                <a:buChar char="•"/>
              </a:pPr>
              <a:r>
                <a:rPr b="0" i="0" lang="en" u="none" cap="none" strike="noStrike">
                  <a:solidFill>
                    <a:srgbClr val="FFFFFF"/>
                  </a:solidFill>
                  <a:latin typeface="Arial"/>
                  <a:ea typeface="Arial"/>
                  <a:cs typeface="Arial"/>
                  <a:sym typeface="Arial"/>
                </a:rPr>
                <a:t>Non-profit, international and student-run organization</a:t>
              </a:r>
              <a:endParaRPr/>
            </a:p>
            <a:p>
              <a:pPr indent="-152400" lvl="1" marL="279400" marR="0" rtl="0" algn="ctr">
                <a:lnSpc>
                  <a:spcPct val="139992"/>
                </a:lnSpc>
                <a:spcBef>
                  <a:spcPts val="0"/>
                </a:spcBef>
                <a:spcAft>
                  <a:spcPts val="0"/>
                </a:spcAft>
                <a:buClr>
                  <a:srgbClr val="FFFFFF"/>
                </a:buClr>
                <a:buSzPts val="1400"/>
                <a:buFont typeface="Arial"/>
                <a:buChar char="•"/>
              </a:pPr>
              <a:r>
                <a:rPr b="0" i="0" lang="en" u="none" cap="none" strike="noStrike">
                  <a:solidFill>
                    <a:srgbClr val="FFFFFF"/>
                  </a:solidFill>
                  <a:latin typeface="Arial"/>
                  <a:ea typeface="Arial"/>
                  <a:cs typeface="Arial"/>
                  <a:sym typeface="Arial"/>
                </a:rPr>
                <a:t>Bring diversity into STEM-related careers, especially in engineering!</a:t>
              </a:r>
              <a:endParaRPr/>
            </a:p>
            <a:p>
              <a:pPr indent="-152400" lvl="1" marL="279400" marR="0" rtl="0" algn="ctr">
                <a:lnSpc>
                  <a:spcPct val="139992"/>
                </a:lnSpc>
                <a:spcBef>
                  <a:spcPts val="0"/>
                </a:spcBef>
                <a:spcAft>
                  <a:spcPts val="0"/>
                </a:spcAft>
                <a:buClr>
                  <a:srgbClr val="FFFFFF"/>
                </a:buClr>
                <a:buSzPts val="1400"/>
                <a:buFont typeface="Arial"/>
                <a:buChar char="•"/>
              </a:pPr>
              <a:r>
                <a:rPr b="0" i="0" lang="en" u="none" cap="none" strike="noStrike">
                  <a:solidFill>
                    <a:srgbClr val="FFFFFF"/>
                  </a:solidFill>
                  <a:latin typeface="Arial"/>
                  <a:ea typeface="Arial"/>
                  <a:cs typeface="Arial"/>
                  <a:sym typeface="Arial"/>
                </a:rPr>
                <a:t>More than 30 Chapters across the globe in over 10 different countries. </a:t>
              </a:r>
              <a:endParaRPr/>
            </a:p>
          </p:txBody>
        </p:sp>
        <p:pic>
          <p:nvPicPr>
            <p:cNvPr id="181" name="Google Shape;181;p27"/>
            <p:cNvPicPr preferRelativeResize="0"/>
            <p:nvPr/>
          </p:nvPicPr>
          <p:blipFill rotWithShape="1">
            <a:blip r:embed="rId3">
              <a:alphaModFix/>
            </a:blip>
            <a:srcRect b="0" l="0" r="0" t="0"/>
            <a:stretch/>
          </p:blipFill>
          <p:spPr>
            <a:xfrm>
              <a:off x="3784851" y="2386729"/>
              <a:ext cx="4661506" cy="419535"/>
            </a:xfrm>
            <a:prstGeom prst="rect">
              <a:avLst/>
            </a:prstGeom>
            <a:noFill/>
            <a:ln>
              <a:noFill/>
            </a:ln>
          </p:spPr>
        </p:pic>
      </p:grpSp>
      <p:pic>
        <p:nvPicPr>
          <p:cNvPr id="182" name="Google Shape;182;p27"/>
          <p:cNvPicPr preferRelativeResize="0"/>
          <p:nvPr/>
        </p:nvPicPr>
        <p:blipFill rotWithShape="1">
          <a:blip r:embed="rId4">
            <a:alphaModFix/>
          </a:blip>
          <a:srcRect b="0" l="0" r="0" t="0"/>
          <a:stretch/>
        </p:blipFill>
        <p:spPr>
          <a:xfrm>
            <a:off x="7982963" y="4201030"/>
            <a:ext cx="539855" cy="568813"/>
          </a:xfrm>
          <a:prstGeom prst="rect">
            <a:avLst/>
          </a:prstGeom>
          <a:noFill/>
          <a:ln>
            <a:noFill/>
          </a:ln>
        </p:spPr>
      </p:pic>
      <p:pic>
        <p:nvPicPr>
          <p:cNvPr id="183" name="Google Shape;183;p27"/>
          <p:cNvPicPr preferRelativeResize="0"/>
          <p:nvPr/>
        </p:nvPicPr>
        <p:blipFill rotWithShape="1">
          <a:blip r:embed="rId5">
            <a:alphaModFix/>
          </a:blip>
          <a:srcRect b="0" l="0" r="0" t="0"/>
          <a:stretch/>
        </p:blipFill>
        <p:spPr>
          <a:xfrm rot="-1515498">
            <a:off x="-929531" y="4118788"/>
            <a:ext cx="2236476" cy="2049427"/>
          </a:xfrm>
          <a:prstGeom prst="rect">
            <a:avLst/>
          </a:prstGeom>
          <a:noFill/>
          <a:ln>
            <a:noFill/>
          </a:ln>
        </p:spPr>
      </p:pic>
      <p:pic>
        <p:nvPicPr>
          <p:cNvPr id="184" name="Google Shape;184;p27"/>
          <p:cNvPicPr preferRelativeResize="0"/>
          <p:nvPr/>
        </p:nvPicPr>
        <p:blipFill rotWithShape="1">
          <a:blip r:embed="rId6">
            <a:alphaModFix/>
          </a:blip>
          <a:srcRect b="0" l="0" r="0" t="0"/>
          <a:stretch/>
        </p:blipFill>
        <p:spPr>
          <a:xfrm rot="2407560">
            <a:off x="1916777" y="3890285"/>
            <a:ext cx="180429" cy="196451"/>
          </a:xfrm>
          <a:prstGeom prst="rect">
            <a:avLst/>
          </a:prstGeom>
          <a:noFill/>
          <a:ln>
            <a:noFill/>
          </a:ln>
        </p:spPr>
      </p:pic>
      <p:pic>
        <p:nvPicPr>
          <p:cNvPr id="185" name="Google Shape;185;p27"/>
          <p:cNvPicPr preferRelativeResize="0"/>
          <p:nvPr/>
        </p:nvPicPr>
        <p:blipFill rotWithShape="1">
          <a:blip r:embed="rId7">
            <a:alphaModFix/>
          </a:blip>
          <a:srcRect b="0" l="0" r="0" t="0"/>
          <a:stretch/>
        </p:blipFill>
        <p:spPr>
          <a:xfrm rot="2407490">
            <a:off x="1810482" y="3683323"/>
            <a:ext cx="90216" cy="98223"/>
          </a:xfrm>
          <a:prstGeom prst="rect">
            <a:avLst/>
          </a:prstGeom>
          <a:noFill/>
          <a:ln>
            <a:noFill/>
          </a:ln>
        </p:spPr>
      </p:pic>
      <p:pic>
        <p:nvPicPr>
          <p:cNvPr id="186" name="Google Shape;186;p27"/>
          <p:cNvPicPr preferRelativeResize="0"/>
          <p:nvPr/>
        </p:nvPicPr>
        <p:blipFill rotWithShape="1">
          <a:blip r:embed="rId8">
            <a:alphaModFix/>
          </a:blip>
          <a:srcRect b="0" l="0" r="0" t="0"/>
          <a:stretch/>
        </p:blipFill>
        <p:spPr>
          <a:xfrm>
            <a:off x="7296343" y="3732435"/>
            <a:ext cx="538898" cy="1864113"/>
          </a:xfrm>
          <a:prstGeom prst="rect">
            <a:avLst/>
          </a:prstGeom>
          <a:noFill/>
          <a:ln>
            <a:noFill/>
          </a:ln>
        </p:spPr>
      </p:pic>
      <p:pic>
        <p:nvPicPr>
          <p:cNvPr id="187" name="Google Shape;187;p27"/>
          <p:cNvPicPr preferRelativeResize="0"/>
          <p:nvPr/>
        </p:nvPicPr>
        <p:blipFill rotWithShape="1">
          <a:blip r:embed="rId9">
            <a:alphaModFix/>
          </a:blip>
          <a:srcRect b="0" l="0" r="0" t="0"/>
          <a:stretch/>
        </p:blipFill>
        <p:spPr>
          <a:xfrm>
            <a:off x="854860" y="1054246"/>
            <a:ext cx="90216" cy="98225"/>
          </a:xfrm>
          <a:prstGeom prst="rect">
            <a:avLst/>
          </a:prstGeom>
          <a:noFill/>
          <a:ln>
            <a:noFill/>
          </a:ln>
        </p:spPr>
      </p:pic>
      <p:pic>
        <p:nvPicPr>
          <p:cNvPr id="188" name="Google Shape;188;p27"/>
          <p:cNvPicPr preferRelativeResize="0"/>
          <p:nvPr/>
        </p:nvPicPr>
        <p:blipFill rotWithShape="1">
          <a:blip r:embed="rId7">
            <a:alphaModFix/>
          </a:blip>
          <a:srcRect b="0" l="0" r="0" t="0"/>
          <a:stretch/>
        </p:blipFill>
        <p:spPr>
          <a:xfrm>
            <a:off x="899967" y="783014"/>
            <a:ext cx="90216" cy="98225"/>
          </a:xfrm>
          <a:prstGeom prst="rect">
            <a:avLst/>
          </a:prstGeom>
          <a:noFill/>
          <a:ln>
            <a:noFill/>
          </a:ln>
        </p:spPr>
      </p:pic>
      <p:pic>
        <p:nvPicPr>
          <p:cNvPr id="189" name="Google Shape;189;p27"/>
          <p:cNvPicPr preferRelativeResize="0"/>
          <p:nvPr/>
        </p:nvPicPr>
        <p:blipFill rotWithShape="1">
          <a:blip r:embed="rId10">
            <a:alphaModFix/>
          </a:blip>
          <a:srcRect b="0" l="0" r="0" t="0"/>
          <a:stretch/>
        </p:blipFill>
        <p:spPr>
          <a:xfrm>
            <a:off x="1109108" y="978959"/>
            <a:ext cx="138294" cy="150575"/>
          </a:xfrm>
          <a:prstGeom prst="rect">
            <a:avLst/>
          </a:prstGeom>
          <a:noFill/>
          <a:ln>
            <a:noFill/>
          </a:ln>
        </p:spPr>
      </p:pic>
      <p:pic>
        <p:nvPicPr>
          <p:cNvPr id="190" name="Google Shape;190;p27"/>
          <p:cNvPicPr preferRelativeResize="0"/>
          <p:nvPr/>
        </p:nvPicPr>
        <p:blipFill rotWithShape="1">
          <a:blip r:embed="rId11">
            <a:alphaModFix/>
          </a:blip>
          <a:srcRect b="0" l="0" r="0" t="0"/>
          <a:stretch/>
        </p:blipFill>
        <p:spPr>
          <a:xfrm rot="3408442">
            <a:off x="7359300" y="-72303"/>
            <a:ext cx="2067043" cy="1026004"/>
          </a:xfrm>
          <a:prstGeom prst="rect">
            <a:avLst/>
          </a:prstGeom>
          <a:noFill/>
          <a:ln>
            <a:noFill/>
          </a:ln>
        </p:spPr>
      </p:pic>
      <p:pic>
        <p:nvPicPr>
          <p:cNvPr id="191" name="Google Shape;191;p27"/>
          <p:cNvPicPr preferRelativeResize="0"/>
          <p:nvPr/>
        </p:nvPicPr>
        <p:blipFill rotWithShape="1">
          <a:blip r:embed="rId12">
            <a:alphaModFix/>
          </a:blip>
          <a:srcRect b="0" l="0" r="0" t="0"/>
          <a:stretch/>
        </p:blipFill>
        <p:spPr>
          <a:xfrm rot="2249572">
            <a:off x="7551556" y="139683"/>
            <a:ext cx="1950874" cy="876120"/>
          </a:xfrm>
          <a:prstGeom prst="rect">
            <a:avLst/>
          </a:prstGeom>
          <a:noFill/>
          <a:ln>
            <a:noFill/>
          </a:ln>
        </p:spPr>
      </p:pic>
      <p:pic>
        <p:nvPicPr>
          <p:cNvPr id="192" name="Google Shape;192;p27"/>
          <p:cNvPicPr preferRelativeResize="0"/>
          <p:nvPr/>
        </p:nvPicPr>
        <p:blipFill rotWithShape="1">
          <a:blip r:embed="rId6">
            <a:alphaModFix/>
          </a:blip>
          <a:srcRect b="0" l="0" r="0" t="0"/>
          <a:stretch/>
        </p:blipFill>
        <p:spPr>
          <a:xfrm rot="2407560">
            <a:off x="8030394" y="1420798"/>
            <a:ext cx="180429" cy="196451"/>
          </a:xfrm>
          <a:prstGeom prst="rect">
            <a:avLst/>
          </a:prstGeom>
          <a:noFill/>
          <a:ln>
            <a:noFill/>
          </a:ln>
        </p:spPr>
      </p:pic>
      <p:pic>
        <p:nvPicPr>
          <p:cNvPr id="193" name="Google Shape;193;p27"/>
          <p:cNvPicPr preferRelativeResize="0"/>
          <p:nvPr/>
        </p:nvPicPr>
        <p:blipFill rotWithShape="1">
          <a:blip r:embed="rId13">
            <a:alphaModFix/>
          </a:blip>
          <a:srcRect b="0" l="0" r="0" t="0"/>
          <a:stretch/>
        </p:blipFill>
        <p:spPr>
          <a:xfrm rot="1799922">
            <a:off x="7445117" y="983157"/>
            <a:ext cx="545283" cy="513558"/>
          </a:xfrm>
          <a:prstGeom prst="rect">
            <a:avLst/>
          </a:prstGeom>
          <a:noFill/>
          <a:ln>
            <a:noFill/>
          </a:ln>
        </p:spPr>
      </p:pic>
      <p:sp>
        <p:nvSpPr>
          <p:cNvPr id="194" name="Google Shape;194;p27"/>
          <p:cNvSpPr/>
          <p:nvPr/>
        </p:nvSpPr>
        <p:spPr>
          <a:xfrm>
            <a:off x="3239" y="998787"/>
            <a:ext cx="2638793" cy="2212464"/>
          </a:xfrm>
          <a:custGeom>
            <a:rect b="b" l="l" r="r" t="t"/>
            <a:pathLst>
              <a:path extrusionOk="0" h="6188710" w="7381240">
                <a:moveTo>
                  <a:pt x="2861310" y="5034280"/>
                </a:moveTo>
                <a:cubicBezTo>
                  <a:pt x="4353560" y="5034280"/>
                  <a:pt x="3549650" y="6188710"/>
                  <a:pt x="5092700" y="6121400"/>
                </a:cubicBezTo>
                <a:cubicBezTo>
                  <a:pt x="6408420" y="6064250"/>
                  <a:pt x="7381240" y="3489960"/>
                  <a:pt x="5207000" y="2288540"/>
                </a:cubicBezTo>
                <a:cubicBezTo>
                  <a:pt x="3470910" y="1328420"/>
                  <a:pt x="629920" y="0"/>
                  <a:pt x="1029970" y="1830070"/>
                </a:cubicBezTo>
                <a:cubicBezTo>
                  <a:pt x="1430020" y="3660140"/>
                  <a:pt x="0" y="4232910"/>
                  <a:pt x="744220" y="5205730"/>
                </a:cubicBezTo>
                <a:cubicBezTo>
                  <a:pt x="1488440" y="6178550"/>
                  <a:pt x="1544320" y="5034280"/>
                  <a:pt x="2861310" y="5034280"/>
                </a:cubicBezTo>
                <a:close/>
              </a:path>
            </a:pathLst>
          </a:custGeom>
          <a:blipFill rotWithShape="1">
            <a:blip r:embed="rId14">
              <a:alphaModFix/>
            </a:blip>
            <a:stretch>
              <a:fillRect b="0" l="-21299" r="-33888"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5" name="Google Shape;195;p27"/>
          <p:cNvSpPr/>
          <p:nvPr/>
        </p:nvSpPr>
        <p:spPr>
          <a:xfrm>
            <a:off x="6908511" y="1512905"/>
            <a:ext cx="2190464" cy="2341118"/>
          </a:xfrm>
          <a:custGeom>
            <a:rect b="b" l="l" r="r" t="t"/>
            <a:pathLst>
              <a:path extrusionOk="0" h="7203440" w="673989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rotWithShape="1">
            <a:blip r:embed="rId15">
              <a:alphaModFix/>
            </a:blip>
            <a:stretch>
              <a:fillRect b="-30948" l="0" r="0"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84D"/>
        </a:solidFill>
      </p:bgPr>
    </p:bg>
    <p:spTree>
      <p:nvGrpSpPr>
        <p:cNvPr id="199" name="Shape 199"/>
        <p:cNvGrpSpPr/>
        <p:nvPr/>
      </p:nvGrpSpPr>
      <p:grpSpPr>
        <a:xfrm>
          <a:off x="0" y="0"/>
          <a:ext cx="0" cy="0"/>
          <a:chOff x="0" y="0"/>
          <a:chExt cx="0" cy="0"/>
        </a:xfrm>
      </p:grpSpPr>
      <p:grpSp>
        <p:nvGrpSpPr>
          <p:cNvPr id="200" name="Google Shape;200;p28"/>
          <p:cNvGrpSpPr/>
          <p:nvPr/>
        </p:nvGrpSpPr>
        <p:grpSpPr>
          <a:xfrm rot="82378">
            <a:off x="4609700" y="1153914"/>
            <a:ext cx="4057987" cy="3441422"/>
            <a:chOff x="-3810" y="0"/>
            <a:chExt cx="5171879" cy="4386084"/>
          </a:xfrm>
        </p:grpSpPr>
        <p:sp>
          <p:nvSpPr>
            <p:cNvPr id="201" name="Google Shape;201;p28"/>
            <p:cNvSpPr/>
            <p:nvPr/>
          </p:nvSpPr>
          <p:spPr>
            <a:xfrm>
              <a:off x="10160" y="16510"/>
              <a:ext cx="5142669" cy="4359414"/>
            </a:xfrm>
            <a:custGeom>
              <a:rect b="b" l="l" r="r" t="t"/>
              <a:pathLst>
                <a:path extrusionOk="0" h="4359414" w="5142669">
                  <a:moveTo>
                    <a:pt x="5142669" y="4359414"/>
                  </a:moveTo>
                  <a:lnTo>
                    <a:pt x="0" y="4351794"/>
                  </a:lnTo>
                  <a:lnTo>
                    <a:pt x="0" y="1525186"/>
                  </a:lnTo>
                  <a:lnTo>
                    <a:pt x="17780" y="19050"/>
                  </a:lnTo>
                  <a:lnTo>
                    <a:pt x="2562445" y="0"/>
                  </a:lnTo>
                  <a:lnTo>
                    <a:pt x="5123619" y="5080"/>
                  </a:lnTo>
                  <a:close/>
                </a:path>
              </a:pathLst>
            </a:custGeom>
            <a:solidFill>
              <a:srgbClr val="566E96"/>
            </a:solidFill>
            <a:ln>
              <a:noFill/>
            </a:ln>
          </p:spPr>
        </p:sp>
        <p:sp>
          <p:nvSpPr>
            <p:cNvPr id="202" name="Google Shape;202;p28"/>
            <p:cNvSpPr/>
            <p:nvPr/>
          </p:nvSpPr>
          <p:spPr>
            <a:xfrm>
              <a:off x="-3810" y="0"/>
              <a:ext cx="5171879" cy="4386084"/>
            </a:xfrm>
            <a:custGeom>
              <a:rect b="b" l="l" r="r" t="t"/>
              <a:pathLst>
                <a:path extrusionOk="0" h="4386084" w="5171879">
                  <a:moveTo>
                    <a:pt x="5137589" y="21590"/>
                  </a:moveTo>
                  <a:cubicBezTo>
                    <a:pt x="5138859" y="34290"/>
                    <a:pt x="5138859" y="44450"/>
                    <a:pt x="5140129" y="54610"/>
                  </a:cubicBezTo>
                  <a:cubicBezTo>
                    <a:pt x="5142670" y="130257"/>
                    <a:pt x="5143939" y="225716"/>
                    <a:pt x="5146479" y="317767"/>
                  </a:cubicBezTo>
                  <a:cubicBezTo>
                    <a:pt x="5146479" y="450728"/>
                    <a:pt x="5159179" y="3072459"/>
                    <a:pt x="5165529" y="3205420"/>
                  </a:cubicBezTo>
                  <a:cubicBezTo>
                    <a:pt x="5171879" y="3406567"/>
                    <a:pt x="5168070" y="3611124"/>
                    <a:pt x="5168070" y="3812271"/>
                  </a:cubicBezTo>
                  <a:cubicBezTo>
                    <a:pt x="5168070" y="3989553"/>
                    <a:pt x="5169339" y="4153198"/>
                    <a:pt x="5170609" y="4325124"/>
                  </a:cubicBezTo>
                  <a:cubicBezTo>
                    <a:pt x="5170609" y="4346714"/>
                    <a:pt x="5170609" y="4360684"/>
                    <a:pt x="5170609" y="4384814"/>
                  </a:cubicBezTo>
                  <a:cubicBezTo>
                    <a:pt x="5147750" y="4384814"/>
                    <a:pt x="5127429" y="4386084"/>
                    <a:pt x="5095895" y="4384814"/>
                  </a:cubicBezTo>
                  <a:cubicBezTo>
                    <a:pt x="4835121" y="4379734"/>
                    <a:pt x="4570335" y="4386084"/>
                    <a:pt x="4309561" y="4381004"/>
                  </a:cubicBezTo>
                  <a:cubicBezTo>
                    <a:pt x="4153096" y="4377194"/>
                    <a:pt x="4000643" y="4379734"/>
                    <a:pt x="3844179" y="4377194"/>
                  </a:cubicBezTo>
                  <a:cubicBezTo>
                    <a:pt x="3771964" y="4375924"/>
                    <a:pt x="3699750" y="4374654"/>
                    <a:pt x="3627536" y="4373384"/>
                  </a:cubicBezTo>
                  <a:cubicBezTo>
                    <a:pt x="3583405" y="4373384"/>
                    <a:pt x="3543285" y="4374654"/>
                    <a:pt x="3499154" y="4374654"/>
                  </a:cubicBezTo>
                  <a:cubicBezTo>
                    <a:pt x="3386821" y="4373384"/>
                    <a:pt x="3077904" y="4374654"/>
                    <a:pt x="2965570" y="4373384"/>
                  </a:cubicBezTo>
                  <a:cubicBezTo>
                    <a:pt x="2885332" y="4372114"/>
                    <a:pt x="1280567" y="4381004"/>
                    <a:pt x="1200329" y="4379734"/>
                  </a:cubicBezTo>
                  <a:cubicBezTo>
                    <a:pt x="1180269" y="4379734"/>
                    <a:pt x="1156198" y="4381004"/>
                    <a:pt x="1136138" y="4381004"/>
                  </a:cubicBezTo>
                  <a:cubicBezTo>
                    <a:pt x="1087995" y="4381004"/>
                    <a:pt x="1043864" y="4382274"/>
                    <a:pt x="995721" y="4382274"/>
                  </a:cubicBezTo>
                  <a:cubicBezTo>
                    <a:pt x="875364" y="4382274"/>
                    <a:pt x="759019" y="4381004"/>
                    <a:pt x="638661" y="4379734"/>
                  </a:cubicBezTo>
                  <a:cubicBezTo>
                    <a:pt x="566447" y="4378464"/>
                    <a:pt x="494232" y="4377194"/>
                    <a:pt x="426030" y="4375924"/>
                  </a:cubicBezTo>
                  <a:cubicBezTo>
                    <a:pt x="297649" y="4374654"/>
                    <a:pt x="169268" y="4373384"/>
                    <a:pt x="48260" y="4373384"/>
                  </a:cubicBezTo>
                  <a:cubicBezTo>
                    <a:pt x="38100" y="4373384"/>
                    <a:pt x="29210" y="4373384"/>
                    <a:pt x="19050" y="4372114"/>
                  </a:cubicBezTo>
                  <a:cubicBezTo>
                    <a:pt x="10160" y="4370844"/>
                    <a:pt x="5080" y="4364494"/>
                    <a:pt x="7620" y="4355604"/>
                  </a:cubicBezTo>
                  <a:cubicBezTo>
                    <a:pt x="16510" y="4323662"/>
                    <a:pt x="12700" y="4238430"/>
                    <a:pt x="11430" y="4149789"/>
                  </a:cubicBezTo>
                  <a:cubicBezTo>
                    <a:pt x="10160" y="3969097"/>
                    <a:pt x="6350" y="3791815"/>
                    <a:pt x="7620" y="3611124"/>
                  </a:cubicBezTo>
                  <a:cubicBezTo>
                    <a:pt x="5080" y="3386112"/>
                    <a:pt x="0" y="600736"/>
                    <a:pt x="7620" y="372315"/>
                  </a:cubicBezTo>
                  <a:cubicBezTo>
                    <a:pt x="8890" y="327994"/>
                    <a:pt x="7620" y="280265"/>
                    <a:pt x="8890" y="235944"/>
                  </a:cubicBezTo>
                  <a:cubicBezTo>
                    <a:pt x="10160" y="164350"/>
                    <a:pt x="12700" y="85936"/>
                    <a:pt x="13970" y="44450"/>
                  </a:cubicBezTo>
                  <a:cubicBezTo>
                    <a:pt x="13970" y="41910"/>
                    <a:pt x="15240" y="39370"/>
                    <a:pt x="16510" y="38100"/>
                  </a:cubicBezTo>
                  <a:cubicBezTo>
                    <a:pt x="38100" y="35560"/>
                    <a:pt x="68970" y="30480"/>
                    <a:pt x="133160" y="29210"/>
                  </a:cubicBezTo>
                  <a:cubicBezTo>
                    <a:pt x="241482" y="25400"/>
                    <a:pt x="349804" y="22860"/>
                    <a:pt x="462137" y="20320"/>
                  </a:cubicBezTo>
                  <a:cubicBezTo>
                    <a:pt x="538363" y="17780"/>
                    <a:pt x="614590" y="16510"/>
                    <a:pt x="686804" y="13970"/>
                  </a:cubicBezTo>
                  <a:cubicBezTo>
                    <a:pt x="759019" y="11430"/>
                    <a:pt x="835245" y="8890"/>
                    <a:pt x="907459" y="8890"/>
                  </a:cubicBezTo>
                  <a:cubicBezTo>
                    <a:pt x="987698" y="7620"/>
                    <a:pt x="1067936" y="10160"/>
                    <a:pt x="1148174" y="8890"/>
                  </a:cubicBezTo>
                  <a:cubicBezTo>
                    <a:pt x="1248472" y="8890"/>
                    <a:pt x="3065868" y="6350"/>
                    <a:pt x="3166166" y="5080"/>
                  </a:cubicBezTo>
                  <a:cubicBezTo>
                    <a:pt x="3262451" y="3810"/>
                    <a:pt x="3358737" y="2540"/>
                    <a:pt x="3459035" y="2540"/>
                  </a:cubicBezTo>
                  <a:cubicBezTo>
                    <a:pt x="3623524" y="1270"/>
                    <a:pt x="3784000" y="0"/>
                    <a:pt x="3948489" y="0"/>
                  </a:cubicBezTo>
                  <a:cubicBezTo>
                    <a:pt x="4016691" y="0"/>
                    <a:pt x="4088906" y="2540"/>
                    <a:pt x="4157108" y="2540"/>
                  </a:cubicBezTo>
                  <a:cubicBezTo>
                    <a:pt x="4345668" y="3810"/>
                    <a:pt x="4538239" y="5080"/>
                    <a:pt x="4726799" y="7620"/>
                  </a:cubicBezTo>
                  <a:cubicBezTo>
                    <a:pt x="4827097" y="8890"/>
                    <a:pt x="4927395" y="12700"/>
                    <a:pt x="5027693" y="16510"/>
                  </a:cubicBezTo>
                  <a:cubicBezTo>
                    <a:pt x="5051764" y="16510"/>
                    <a:pt x="5075836" y="16510"/>
                    <a:pt x="5095895" y="16510"/>
                  </a:cubicBezTo>
                  <a:cubicBezTo>
                    <a:pt x="5118539" y="17780"/>
                    <a:pt x="5127429" y="20320"/>
                    <a:pt x="5137589" y="21590"/>
                  </a:cubicBezTo>
                  <a:close/>
                  <a:moveTo>
                    <a:pt x="5147750" y="4368304"/>
                  </a:moveTo>
                  <a:cubicBezTo>
                    <a:pt x="5149020" y="4351794"/>
                    <a:pt x="5150289" y="4339094"/>
                    <a:pt x="5150289" y="4326394"/>
                  </a:cubicBezTo>
                  <a:cubicBezTo>
                    <a:pt x="5149020" y="4136152"/>
                    <a:pt x="5147750" y="3955461"/>
                    <a:pt x="5147750" y="3761132"/>
                  </a:cubicBezTo>
                  <a:cubicBezTo>
                    <a:pt x="5147750" y="3672491"/>
                    <a:pt x="5150289" y="3583850"/>
                    <a:pt x="5149020" y="3495209"/>
                  </a:cubicBezTo>
                  <a:cubicBezTo>
                    <a:pt x="5149020" y="3413386"/>
                    <a:pt x="5147750" y="3328154"/>
                    <a:pt x="5146479" y="3246332"/>
                  </a:cubicBezTo>
                  <a:cubicBezTo>
                    <a:pt x="5141400" y="3120189"/>
                    <a:pt x="5129970" y="508686"/>
                    <a:pt x="5129970" y="382543"/>
                  </a:cubicBezTo>
                  <a:cubicBezTo>
                    <a:pt x="5127429" y="276856"/>
                    <a:pt x="5124889" y="167759"/>
                    <a:pt x="5122350" y="63500"/>
                  </a:cubicBezTo>
                  <a:cubicBezTo>
                    <a:pt x="5121079" y="44450"/>
                    <a:pt x="5119809" y="43180"/>
                    <a:pt x="5083860" y="41910"/>
                  </a:cubicBezTo>
                  <a:cubicBezTo>
                    <a:pt x="5071824" y="41910"/>
                    <a:pt x="5063800" y="41910"/>
                    <a:pt x="5051764" y="40640"/>
                  </a:cubicBezTo>
                  <a:cubicBezTo>
                    <a:pt x="4951467" y="36830"/>
                    <a:pt x="4847157" y="31750"/>
                    <a:pt x="4746859" y="30480"/>
                  </a:cubicBezTo>
                  <a:cubicBezTo>
                    <a:pt x="4502132" y="26670"/>
                    <a:pt x="4253394" y="25400"/>
                    <a:pt x="4008667" y="22860"/>
                  </a:cubicBezTo>
                  <a:cubicBezTo>
                    <a:pt x="3972560" y="22860"/>
                    <a:pt x="3932441" y="22860"/>
                    <a:pt x="3896334" y="22860"/>
                  </a:cubicBezTo>
                  <a:cubicBezTo>
                    <a:pt x="3836155" y="22860"/>
                    <a:pt x="3775976" y="22860"/>
                    <a:pt x="3719810" y="22860"/>
                  </a:cubicBezTo>
                  <a:cubicBezTo>
                    <a:pt x="3591429" y="22860"/>
                    <a:pt x="3463047" y="22860"/>
                    <a:pt x="3338678" y="24130"/>
                  </a:cubicBezTo>
                  <a:cubicBezTo>
                    <a:pt x="3230356" y="25400"/>
                    <a:pt x="1404936" y="29210"/>
                    <a:pt x="1296615" y="29210"/>
                  </a:cubicBezTo>
                  <a:cubicBezTo>
                    <a:pt x="1120091" y="29210"/>
                    <a:pt x="943567" y="26670"/>
                    <a:pt x="767043" y="33020"/>
                  </a:cubicBezTo>
                  <a:cubicBezTo>
                    <a:pt x="674768" y="36830"/>
                    <a:pt x="586506" y="36830"/>
                    <a:pt x="498244" y="38100"/>
                  </a:cubicBezTo>
                  <a:cubicBezTo>
                    <a:pt x="345792" y="41910"/>
                    <a:pt x="193339" y="45720"/>
                    <a:pt x="49530" y="50800"/>
                  </a:cubicBezTo>
                  <a:cubicBezTo>
                    <a:pt x="36830" y="50800"/>
                    <a:pt x="34290" y="53340"/>
                    <a:pt x="33020" y="75708"/>
                  </a:cubicBezTo>
                  <a:cubicBezTo>
                    <a:pt x="31750" y="137075"/>
                    <a:pt x="31750" y="198442"/>
                    <a:pt x="30480" y="259809"/>
                  </a:cubicBezTo>
                  <a:cubicBezTo>
                    <a:pt x="29210" y="362087"/>
                    <a:pt x="26670" y="460956"/>
                    <a:pt x="25400" y="563234"/>
                  </a:cubicBezTo>
                  <a:cubicBezTo>
                    <a:pt x="20320" y="672331"/>
                    <a:pt x="26670" y="3338382"/>
                    <a:pt x="29210" y="3447479"/>
                  </a:cubicBezTo>
                  <a:cubicBezTo>
                    <a:pt x="29210" y="3563394"/>
                    <a:pt x="29210" y="3682719"/>
                    <a:pt x="30480" y="3798634"/>
                  </a:cubicBezTo>
                  <a:cubicBezTo>
                    <a:pt x="30480" y="3883866"/>
                    <a:pt x="33020" y="3969097"/>
                    <a:pt x="33020" y="4054329"/>
                  </a:cubicBezTo>
                  <a:cubicBezTo>
                    <a:pt x="33020" y="4146379"/>
                    <a:pt x="33020" y="4238430"/>
                    <a:pt x="31750" y="4326394"/>
                  </a:cubicBezTo>
                  <a:cubicBezTo>
                    <a:pt x="31750" y="4330204"/>
                    <a:pt x="31750" y="4332744"/>
                    <a:pt x="31750" y="4336554"/>
                  </a:cubicBezTo>
                  <a:cubicBezTo>
                    <a:pt x="31750" y="4346714"/>
                    <a:pt x="35560" y="4350524"/>
                    <a:pt x="44450" y="4350524"/>
                  </a:cubicBezTo>
                  <a:cubicBezTo>
                    <a:pt x="76994" y="4350524"/>
                    <a:pt x="133160" y="4351794"/>
                    <a:pt x="185315" y="4351794"/>
                  </a:cubicBezTo>
                  <a:cubicBezTo>
                    <a:pt x="261542" y="4351794"/>
                    <a:pt x="341780" y="4349254"/>
                    <a:pt x="418006" y="4351794"/>
                  </a:cubicBezTo>
                  <a:cubicBezTo>
                    <a:pt x="542375" y="4355604"/>
                    <a:pt x="666745" y="4358144"/>
                    <a:pt x="791114" y="4356874"/>
                  </a:cubicBezTo>
                  <a:cubicBezTo>
                    <a:pt x="871352" y="4355604"/>
                    <a:pt x="947578" y="4358144"/>
                    <a:pt x="1027817" y="4358144"/>
                  </a:cubicBezTo>
                  <a:cubicBezTo>
                    <a:pt x="1144162" y="4358144"/>
                    <a:pt x="1260508" y="4356874"/>
                    <a:pt x="1376853" y="4358144"/>
                  </a:cubicBezTo>
                  <a:cubicBezTo>
                    <a:pt x="1549365" y="4359414"/>
                    <a:pt x="3442988" y="4349254"/>
                    <a:pt x="3619512" y="4351794"/>
                  </a:cubicBezTo>
                  <a:cubicBezTo>
                    <a:pt x="3695738" y="4353064"/>
                    <a:pt x="3771964" y="4354334"/>
                    <a:pt x="3844179" y="4354334"/>
                  </a:cubicBezTo>
                  <a:cubicBezTo>
                    <a:pt x="3976572" y="4356874"/>
                    <a:pt x="4104953" y="4353064"/>
                    <a:pt x="4237346" y="4356874"/>
                  </a:cubicBezTo>
                  <a:cubicBezTo>
                    <a:pt x="4345668" y="4359414"/>
                    <a:pt x="4453990" y="4359414"/>
                    <a:pt x="4562311" y="4361954"/>
                  </a:cubicBezTo>
                  <a:cubicBezTo>
                    <a:pt x="4722787" y="4365764"/>
                    <a:pt x="4883264" y="4368304"/>
                    <a:pt x="5043740" y="4369574"/>
                  </a:cubicBezTo>
                  <a:cubicBezTo>
                    <a:pt x="5103919" y="4369574"/>
                    <a:pt x="5127429" y="4368304"/>
                    <a:pt x="5147750" y="4368304"/>
                  </a:cubicBezTo>
                  <a:close/>
                </a:path>
              </a:pathLst>
            </a:custGeom>
            <a:solidFill>
              <a:srgbClr val="566E9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203" name="Google Shape;203;p28"/>
          <p:cNvSpPr/>
          <p:nvPr/>
        </p:nvSpPr>
        <p:spPr>
          <a:xfrm rot="5469340">
            <a:off x="6134472" y="-642208"/>
            <a:ext cx="1073786" cy="4099167"/>
          </a:xfrm>
          <a:custGeom>
            <a:rect b="b" l="l" r="r" t="t"/>
            <a:pathLst>
              <a:path extrusionOk="0" h="4724303" w="1237542">
                <a:moveTo>
                  <a:pt x="1233732" y="4098394"/>
                </a:moveTo>
                <a:cubicBezTo>
                  <a:pt x="1233732" y="3881276"/>
                  <a:pt x="1237542" y="3660477"/>
                  <a:pt x="1231192" y="3443359"/>
                </a:cubicBezTo>
                <a:cubicBezTo>
                  <a:pt x="1223572" y="3299840"/>
                  <a:pt x="1212142" y="469941"/>
                  <a:pt x="1212142" y="326423"/>
                </a:cubicBezTo>
                <a:cubicBezTo>
                  <a:pt x="1209602" y="227063"/>
                  <a:pt x="1208332" y="124024"/>
                  <a:pt x="1205792" y="54610"/>
                </a:cubicBezTo>
                <a:cubicBezTo>
                  <a:pt x="1205792" y="44450"/>
                  <a:pt x="1204522" y="34290"/>
                  <a:pt x="1203252" y="21590"/>
                </a:cubicBezTo>
                <a:cubicBezTo>
                  <a:pt x="1193092" y="19050"/>
                  <a:pt x="1184202" y="17780"/>
                  <a:pt x="1174042" y="16510"/>
                </a:cubicBezTo>
                <a:cubicBezTo>
                  <a:pt x="1168064" y="15240"/>
                  <a:pt x="1162718" y="16510"/>
                  <a:pt x="1158263" y="16510"/>
                </a:cubicBezTo>
                <a:cubicBezTo>
                  <a:pt x="1135987" y="13970"/>
                  <a:pt x="1113712" y="8890"/>
                  <a:pt x="1091436" y="7620"/>
                </a:cubicBezTo>
                <a:cubicBezTo>
                  <a:pt x="1049558" y="5080"/>
                  <a:pt x="1006789" y="3810"/>
                  <a:pt x="964911" y="2540"/>
                </a:cubicBezTo>
                <a:cubicBezTo>
                  <a:pt x="949764" y="2540"/>
                  <a:pt x="933726" y="0"/>
                  <a:pt x="918578" y="0"/>
                </a:cubicBezTo>
                <a:cubicBezTo>
                  <a:pt x="882046" y="0"/>
                  <a:pt x="846406" y="1270"/>
                  <a:pt x="809874" y="1270"/>
                </a:cubicBezTo>
                <a:cubicBezTo>
                  <a:pt x="788489" y="1270"/>
                  <a:pt x="767105" y="3810"/>
                  <a:pt x="744829" y="3810"/>
                </a:cubicBezTo>
                <a:cubicBezTo>
                  <a:pt x="722554" y="5080"/>
                  <a:pt x="318922" y="7620"/>
                  <a:pt x="296646" y="7620"/>
                </a:cubicBezTo>
                <a:cubicBezTo>
                  <a:pt x="278826" y="7620"/>
                  <a:pt x="261005" y="6350"/>
                  <a:pt x="243185" y="7620"/>
                </a:cubicBezTo>
                <a:cubicBezTo>
                  <a:pt x="227147" y="8890"/>
                  <a:pt x="210217" y="11430"/>
                  <a:pt x="194179" y="12700"/>
                </a:cubicBezTo>
                <a:cubicBezTo>
                  <a:pt x="177250" y="15240"/>
                  <a:pt x="160320" y="16510"/>
                  <a:pt x="144282" y="19050"/>
                </a:cubicBezTo>
                <a:cubicBezTo>
                  <a:pt x="120224" y="21590"/>
                  <a:pt x="95276" y="24130"/>
                  <a:pt x="71218" y="27940"/>
                </a:cubicBezTo>
                <a:cubicBezTo>
                  <a:pt x="56962" y="30480"/>
                  <a:pt x="38100" y="34290"/>
                  <a:pt x="16510" y="36830"/>
                </a:cubicBezTo>
                <a:cubicBezTo>
                  <a:pt x="16510" y="38100"/>
                  <a:pt x="13970" y="40640"/>
                  <a:pt x="13970" y="43180"/>
                </a:cubicBezTo>
                <a:cubicBezTo>
                  <a:pt x="12700" y="72504"/>
                  <a:pt x="10160" y="157144"/>
                  <a:pt x="8890" y="238103"/>
                </a:cubicBezTo>
                <a:cubicBezTo>
                  <a:pt x="7620" y="285943"/>
                  <a:pt x="8890" y="337462"/>
                  <a:pt x="7620" y="385302"/>
                </a:cubicBezTo>
                <a:cubicBezTo>
                  <a:pt x="0" y="628180"/>
                  <a:pt x="5080" y="3634718"/>
                  <a:pt x="7620" y="3881276"/>
                </a:cubicBezTo>
                <a:cubicBezTo>
                  <a:pt x="6350" y="4076314"/>
                  <a:pt x="11430" y="4267673"/>
                  <a:pt x="11430" y="4462711"/>
                </a:cubicBezTo>
                <a:cubicBezTo>
                  <a:pt x="11430" y="4554711"/>
                  <a:pt x="15240" y="4650390"/>
                  <a:pt x="7620" y="4693823"/>
                </a:cubicBezTo>
                <a:cubicBezTo>
                  <a:pt x="5080" y="4702713"/>
                  <a:pt x="10160" y="4709063"/>
                  <a:pt x="19050" y="4710333"/>
                </a:cubicBezTo>
                <a:cubicBezTo>
                  <a:pt x="29210" y="4711603"/>
                  <a:pt x="38100" y="4711603"/>
                  <a:pt x="48260" y="4711603"/>
                </a:cubicBezTo>
                <a:cubicBezTo>
                  <a:pt x="78346" y="4712873"/>
                  <a:pt x="106859" y="4712873"/>
                  <a:pt x="136263" y="4714143"/>
                </a:cubicBezTo>
                <a:cubicBezTo>
                  <a:pt x="152301" y="4715413"/>
                  <a:pt x="168339" y="4716683"/>
                  <a:pt x="183487" y="4717953"/>
                </a:cubicBezTo>
                <a:cubicBezTo>
                  <a:pt x="210217" y="4719223"/>
                  <a:pt x="236057" y="4719223"/>
                  <a:pt x="262787" y="4720493"/>
                </a:cubicBezTo>
                <a:cubicBezTo>
                  <a:pt x="273480" y="4720493"/>
                  <a:pt x="283281" y="4720493"/>
                  <a:pt x="293973" y="4719223"/>
                </a:cubicBezTo>
                <a:cubicBezTo>
                  <a:pt x="298428" y="4719223"/>
                  <a:pt x="303774" y="4717953"/>
                  <a:pt x="308229" y="4717953"/>
                </a:cubicBezTo>
                <a:cubicBezTo>
                  <a:pt x="326050" y="4719223"/>
                  <a:pt x="682458" y="4710333"/>
                  <a:pt x="700278" y="4711603"/>
                </a:cubicBezTo>
                <a:cubicBezTo>
                  <a:pt x="725227" y="4712873"/>
                  <a:pt x="793835" y="4712873"/>
                  <a:pt x="818784" y="4712873"/>
                </a:cubicBezTo>
                <a:cubicBezTo>
                  <a:pt x="828585" y="4712873"/>
                  <a:pt x="837495" y="4711603"/>
                  <a:pt x="847297" y="4711603"/>
                </a:cubicBezTo>
                <a:cubicBezTo>
                  <a:pt x="863335" y="4712873"/>
                  <a:pt x="879373" y="4714143"/>
                  <a:pt x="895412" y="4715413"/>
                </a:cubicBezTo>
                <a:cubicBezTo>
                  <a:pt x="930161" y="4717953"/>
                  <a:pt x="964020" y="4715413"/>
                  <a:pt x="998770" y="4719223"/>
                </a:cubicBezTo>
                <a:cubicBezTo>
                  <a:pt x="1056686" y="4724303"/>
                  <a:pt x="1115494" y="4717953"/>
                  <a:pt x="1174042" y="4723033"/>
                </a:cubicBezTo>
                <a:cubicBezTo>
                  <a:pt x="1194362" y="4724303"/>
                  <a:pt x="1214682" y="4723033"/>
                  <a:pt x="1237542" y="4723033"/>
                </a:cubicBezTo>
                <a:cubicBezTo>
                  <a:pt x="1237542" y="4698903"/>
                  <a:pt x="1237542" y="4686203"/>
                  <a:pt x="1237542" y="4654070"/>
                </a:cubicBezTo>
                <a:cubicBezTo>
                  <a:pt x="1236272" y="4466391"/>
                  <a:pt x="1233732" y="4289753"/>
                  <a:pt x="1233732" y="4098394"/>
                </a:cubicBezTo>
                <a:close/>
              </a:path>
            </a:pathLst>
          </a:custGeom>
          <a:solidFill>
            <a:srgbClr val="F1CC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04" name="Google Shape;204;p28"/>
          <p:cNvPicPr preferRelativeResize="0"/>
          <p:nvPr/>
        </p:nvPicPr>
        <p:blipFill rotWithShape="1">
          <a:blip r:embed="rId3">
            <a:alphaModFix/>
          </a:blip>
          <a:srcRect b="0" l="0" r="0" t="0"/>
          <a:stretch/>
        </p:blipFill>
        <p:spPr>
          <a:xfrm rot="1097686">
            <a:off x="7889202" y="-258233"/>
            <a:ext cx="2067042" cy="1026004"/>
          </a:xfrm>
          <a:prstGeom prst="rect">
            <a:avLst/>
          </a:prstGeom>
          <a:noFill/>
          <a:ln>
            <a:noFill/>
          </a:ln>
        </p:spPr>
      </p:pic>
      <p:pic>
        <p:nvPicPr>
          <p:cNvPr id="205" name="Google Shape;205;p28"/>
          <p:cNvPicPr preferRelativeResize="0"/>
          <p:nvPr/>
        </p:nvPicPr>
        <p:blipFill rotWithShape="1">
          <a:blip r:embed="rId4">
            <a:alphaModFix/>
          </a:blip>
          <a:srcRect b="0" l="0" r="0" t="0"/>
          <a:stretch/>
        </p:blipFill>
        <p:spPr>
          <a:xfrm rot="-61185">
            <a:off x="8137607" y="-159605"/>
            <a:ext cx="1950875" cy="876120"/>
          </a:xfrm>
          <a:prstGeom prst="rect">
            <a:avLst/>
          </a:prstGeom>
          <a:noFill/>
          <a:ln>
            <a:noFill/>
          </a:ln>
        </p:spPr>
      </p:pic>
      <p:pic>
        <p:nvPicPr>
          <p:cNvPr id="206" name="Google Shape;206;p28"/>
          <p:cNvPicPr preferRelativeResize="0"/>
          <p:nvPr/>
        </p:nvPicPr>
        <p:blipFill rotWithShape="1">
          <a:blip r:embed="rId5">
            <a:alphaModFix/>
          </a:blip>
          <a:srcRect b="0" l="0" r="0" t="0"/>
          <a:stretch/>
        </p:blipFill>
        <p:spPr>
          <a:xfrm>
            <a:off x="8581609" y="4420490"/>
            <a:ext cx="205469" cy="223719"/>
          </a:xfrm>
          <a:prstGeom prst="rect">
            <a:avLst/>
          </a:prstGeom>
          <a:noFill/>
          <a:ln>
            <a:noFill/>
          </a:ln>
        </p:spPr>
      </p:pic>
      <p:pic>
        <p:nvPicPr>
          <p:cNvPr id="207" name="Google Shape;207;p28"/>
          <p:cNvPicPr preferRelativeResize="0"/>
          <p:nvPr/>
        </p:nvPicPr>
        <p:blipFill rotWithShape="1">
          <a:blip r:embed="rId6">
            <a:alphaModFix/>
          </a:blip>
          <a:srcRect b="0" l="0" r="0" t="0"/>
          <a:stretch/>
        </p:blipFill>
        <p:spPr>
          <a:xfrm>
            <a:off x="8470748" y="4308633"/>
            <a:ext cx="102735" cy="111856"/>
          </a:xfrm>
          <a:prstGeom prst="rect">
            <a:avLst/>
          </a:prstGeom>
          <a:noFill/>
          <a:ln>
            <a:noFill/>
          </a:ln>
        </p:spPr>
      </p:pic>
      <p:pic>
        <p:nvPicPr>
          <p:cNvPr id="208" name="Google Shape;208;p28"/>
          <p:cNvPicPr preferRelativeResize="0"/>
          <p:nvPr/>
        </p:nvPicPr>
        <p:blipFill rotWithShape="1">
          <a:blip r:embed="rId7">
            <a:alphaModFix/>
          </a:blip>
          <a:srcRect b="0" l="0" r="0" t="0"/>
          <a:stretch/>
        </p:blipFill>
        <p:spPr>
          <a:xfrm>
            <a:off x="418218" y="-1086519"/>
            <a:ext cx="538898" cy="1864113"/>
          </a:xfrm>
          <a:prstGeom prst="rect">
            <a:avLst/>
          </a:prstGeom>
          <a:noFill/>
          <a:ln>
            <a:noFill/>
          </a:ln>
        </p:spPr>
      </p:pic>
      <p:pic>
        <p:nvPicPr>
          <p:cNvPr id="209" name="Google Shape;209;p28"/>
          <p:cNvPicPr preferRelativeResize="0"/>
          <p:nvPr/>
        </p:nvPicPr>
        <p:blipFill rotWithShape="1">
          <a:blip r:embed="rId6">
            <a:alphaModFix/>
          </a:blip>
          <a:srcRect b="0" l="0" r="0" t="0"/>
          <a:stretch/>
        </p:blipFill>
        <p:spPr>
          <a:xfrm>
            <a:off x="808384" y="826392"/>
            <a:ext cx="90216" cy="98225"/>
          </a:xfrm>
          <a:prstGeom prst="rect">
            <a:avLst/>
          </a:prstGeom>
          <a:noFill/>
          <a:ln>
            <a:noFill/>
          </a:ln>
        </p:spPr>
      </p:pic>
      <p:pic>
        <p:nvPicPr>
          <p:cNvPr id="210" name="Google Shape;210;p28"/>
          <p:cNvPicPr preferRelativeResize="0"/>
          <p:nvPr/>
        </p:nvPicPr>
        <p:blipFill rotWithShape="1">
          <a:blip r:embed="rId8">
            <a:alphaModFix/>
          </a:blip>
          <a:srcRect b="0" l="0" r="0" t="0"/>
          <a:stretch/>
        </p:blipFill>
        <p:spPr>
          <a:xfrm>
            <a:off x="853491" y="571508"/>
            <a:ext cx="90216" cy="98225"/>
          </a:xfrm>
          <a:prstGeom prst="rect">
            <a:avLst/>
          </a:prstGeom>
          <a:noFill/>
          <a:ln>
            <a:noFill/>
          </a:ln>
        </p:spPr>
      </p:pic>
      <p:pic>
        <p:nvPicPr>
          <p:cNvPr id="211" name="Google Shape;211;p28"/>
          <p:cNvPicPr preferRelativeResize="0"/>
          <p:nvPr/>
        </p:nvPicPr>
        <p:blipFill rotWithShape="1">
          <a:blip r:embed="rId6">
            <a:alphaModFix/>
          </a:blip>
          <a:srcRect b="0" l="0" r="0" t="0"/>
          <a:stretch/>
        </p:blipFill>
        <p:spPr>
          <a:xfrm>
            <a:off x="1062632" y="669734"/>
            <a:ext cx="138294" cy="150575"/>
          </a:xfrm>
          <a:prstGeom prst="rect">
            <a:avLst/>
          </a:prstGeom>
          <a:noFill/>
          <a:ln>
            <a:noFill/>
          </a:ln>
        </p:spPr>
      </p:pic>
      <p:sp>
        <p:nvSpPr>
          <p:cNvPr id="212" name="Google Shape;212;p28"/>
          <p:cNvSpPr txBox="1"/>
          <p:nvPr/>
        </p:nvSpPr>
        <p:spPr>
          <a:xfrm rot="89954">
            <a:off x="4763964" y="1970400"/>
            <a:ext cx="3749484" cy="2401483"/>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1" lang="en" sz="3000">
                <a:solidFill>
                  <a:srgbClr val="FFD966"/>
                </a:solidFill>
              </a:rPr>
              <a:t>S</a:t>
            </a:r>
            <a:r>
              <a:rPr b="1" lang="en" sz="2000">
                <a:solidFill>
                  <a:srgbClr val="FFFFFF"/>
                </a:solidFill>
              </a:rPr>
              <a:t>CIENCE</a:t>
            </a:r>
            <a:endParaRPr b="1" sz="2000">
              <a:solidFill>
                <a:srgbClr val="FFFFFF"/>
              </a:solidFill>
            </a:endParaRPr>
          </a:p>
          <a:p>
            <a:pPr indent="0" lvl="0" marL="0" marR="0" rtl="0" algn="l">
              <a:lnSpc>
                <a:spcPct val="140028"/>
              </a:lnSpc>
              <a:spcBef>
                <a:spcPts val="0"/>
              </a:spcBef>
              <a:spcAft>
                <a:spcPts val="0"/>
              </a:spcAft>
              <a:buNone/>
            </a:pPr>
            <a:r>
              <a:rPr b="1" lang="en" sz="3000">
                <a:solidFill>
                  <a:srgbClr val="FFD966"/>
                </a:solidFill>
              </a:rPr>
              <a:t>T</a:t>
            </a:r>
            <a:r>
              <a:rPr b="1" lang="en" sz="2000">
                <a:solidFill>
                  <a:srgbClr val="FFFFFF"/>
                </a:solidFill>
              </a:rPr>
              <a:t>ECHNOLOGY</a:t>
            </a:r>
            <a:endParaRPr b="1" sz="2000">
              <a:solidFill>
                <a:srgbClr val="FFFFFF"/>
              </a:solidFill>
            </a:endParaRPr>
          </a:p>
          <a:p>
            <a:pPr indent="0" lvl="0" marL="0" marR="0" rtl="0" algn="l">
              <a:lnSpc>
                <a:spcPct val="140028"/>
              </a:lnSpc>
              <a:spcBef>
                <a:spcPts val="0"/>
              </a:spcBef>
              <a:spcAft>
                <a:spcPts val="0"/>
              </a:spcAft>
              <a:buNone/>
            </a:pPr>
            <a:r>
              <a:rPr b="1" lang="en" sz="3000">
                <a:solidFill>
                  <a:srgbClr val="FFD966"/>
                </a:solidFill>
              </a:rPr>
              <a:t>E</a:t>
            </a:r>
            <a:r>
              <a:rPr b="1" lang="en" sz="2000">
                <a:solidFill>
                  <a:srgbClr val="FFFFFF"/>
                </a:solidFill>
              </a:rPr>
              <a:t>NGINEERING</a:t>
            </a:r>
            <a:endParaRPr b="1" sz="2000">
              <a:solidFill>
                <a:srgbClr val="FFFFFF"/>
              </a:solidFill>
            </a:endParaRPr>
          </a:p>
          <a:p>
            <a:pPr indent="0" lvl="0" marL="0" marR="0" rtl="0" algn="l">
              <a:lnSpc>
                <a:spcPct val="140028"/>
              </a:lnSpc>
              <a:spcBef>
                <a:spcPts val="0"/>
              </a:spcBef>
              <a:spcAft>
                <a:spcPts val="0"/>
              </a:spcAft>
              <a:buNone/>
            </a:pPr>
            <a:r>
              <a:rPr b="1" lang="en" sz="3000">
                <a:solidFill>
                  <a:srgbClr val="FFD966"/>
                </a:solidFill>
              </a:rPr>
              <a:t>M</a:t>
            </a:r>
            <a:r>
              <a:rPr b="1" lang="en" sz="2000">
                <a:solidFill>
                  <a:srgbClr val="FFFFFF"/>
                </a:solidFill>
              </a:rPr>
              <a:t>ATHEMATICS</a:t>
            </a:r>
            <a:endParaRPr b="1" sz="2000">
              <a:solidFill>
                <a:srgbClr val="FFFFFF"/>
              </a:solidFill>
            </a:endParaRPr>
          </a:p>
        </p:txBody>
      </p:sp>
      <p:sp>
        <p:nvSpPr>
          <p:cNvPr id="213" name="Google Shape;213;p28"/>
          <p:cNvSpPr txBox="1"/>
          <p:nvPr/>
        </p:nvSpPr>
        <p:spPr>
          <a:xfrm rot="91497">
            <a:off x="4670412" y="1058476"/>
            <a:ext cx="4001917" cy="538669"/>
          </a:xfrm>
          <a:prstGeom prst="rect">
            <a:avLst/>
          </a:prstGeom>
          <a:noFill/>
          <a:ln>
            <a:noFill/>
          </a:ln>
        </p:spPr>
        <p:txBody>
          <a:bodyPr anchorCtr="0" anchor="t" bIns="0" lIns="0" spcFirstLastPara="1" rIns="0" wrap="square" tIns="0">
            <a:spAutoFit/>
          </a:bodyPr>
          <a:lstStyle/>
          <a:p>
            <a:pPr indent="0" lvl="0" marL="0" marR="0" rtl="0" algn="ctr">
              <a:lnSpc>
                <a:spcPct val="107005"/>
              </a:lnSpc>
              <a:spcBef>
                <a:spcPts val="0"/>
              </a:spcBef>
              <a:spcAft>
                <a:spcPts val="0"/>
              </a:spcAft>
              <a:buNone/>
            </a:pPr>
            <a:r>
              <a:rPr lang="en" sz="3500">
                <a:solidFill>
                  <a:srgbClr val="FFFFFF"/>
                </a:solidFill>
                <a:latin typeface="Jua"/>
                <a:ea typeface="Jua"/>
                <a:cs typeface="Jua"/>
                <a:sym typeface="Jua"/>
              </a:rPr>
              <a:t>What is STEM?</a:t>
            </a:r>
            <a:endParaRPr sz="700"/>
          </a:p>
        </p:txBody>
      </p:sp>
      <p:pic>
        <p:nvPicPr>
          <p:cNvPr id="214" name="Google Shape;214;p28"/>
          <p:cNvPicPr preferRelativeResize="0"/>
          <p:nvPr/>
        </p:nvPicPr>
        <p:blipFill>
          <a:blip r:embed="rId9">
            <a:alphaModFix/>
          </a:blip>
          <a:stretch>
            <a:fillRect/>
          </a:stretch>
        </p:blipFill>
        <p:spPr>
          <a:xfrm rot="531251">
            <a:off x="7151317" y="3251167"/>
            <a:ext cx="1527318" cy="1527340"/>
          </a:xfrm>
          <a:prstGeom prst="rect">
            <a:avLst/>
          </a:prstGeom>
          <a:noFill/>
          <a:ln>
            <a:noFill/>
          </a:ln>
        </p:spPr>
      </p:pic>
      <p:pic>
        <p:nvPicPr>
          <p:cNvPr id="215" name="Google Shape;215;p28"/>
          <p:cNvPicPr preferRelativeResize="0"/>
          <p:nvPr/>
        </p:nvPicPr>
        <p:blipFill rotWithShape="1">
          <a:blip r:embed="rId10">
            <a:alphaModFix/>
          </a:blip>
          <a:srcRect b="0" l="0" r="0" t="0"/>
          <a:stretch/>
        </p:blipFill>
        <p:spPr>
          <a:xfrm rot="1376936">
            <a:off x="1933616" y="-2334389"/>
            <a:ext cx="3279869" cy="3005551"/>
          </a:xfrm>
          <a:prstGeom prst="rect">
            <a:avLst/>
          </a:prstGeom>
          <a:noFill/>
          <a:ln>
            <a:noFill/>
          </a:ln>
        </p:spPr>
      </p:pic>
      <p:pic>
        <p:nvPicPr>
          <p:cNvPr id="216" name="Google Shape;216;p28"/>
          <p:cNvPicPr preferRelativeResize="0"/>
          <p:nvPr/>
        </p:nvPicPr>
        <p:blipFill rotWithShape="1">
          <a:blip r:embed="rId11">
            <a:alphaModFix/>
          </a:blip>
          <a:srcRect b="0" l="0" r="0" t="0"/>
          <a:stretch/>
        </p:blipFill>
        <p:spPr>
          <a:xfrm>
            <a:off x="3194301" y="1985508"/>
            <a:ext cx="1328500" cy="2994517"/>
          </a:xfrm>
          <a:prstGeom prst="rect">
            <a:avLst/>
          </a:prstGeom>
          <a:noFill/>
          <a:ln>
            <a:noFill/>
          </a:ln>
        </p:spPr>
      </p:pic>
      <p:pic>
        <p:nvPicPr>
          <p:cNvPr id="217" name="Google Shape;217;p28"/>
          <p:cNvPicPr preferRelativeResize="0"/>
          <p:nvPr/>
        </p:nvPicPr>
        <p:blipFill rotWithShape="1">
          <a:blip r:embed="rId12">
            <a:alphaModFix/>
          </a:blip>
          <a:srcRect b="0" l="0" r="0" t="0"/>
          <a:stretch/>
        </p:blipFill>
        <p:spPr>
          <a:xfrm>
            <a:off x="39763" y="973423"/>
            <a:ext cx="2184025" cy="1524875"/>
          </a:xfrm>
          <a:prstGeom prst="rect">
            <a:avLst/>
          </a:prstGeom>
          <a:noFill/>
          <a:ln>
            <a:noFill/>
          </a:ln>
        </p:spPr>
      </p:pic>
      <p:pic>
        <p:nvPicPr>
          <p:cNvPr id="218" name="Google Shape;218;p28"/>
          <p:cNvPicPr preferRelativeResize="0"/>
          <p:nvPr/>
        </p:nvPicPr>
        <p:blipFill rotWithShape="1">
          <a:blip r:embed="rId13">
            <a:alphaModFix/>
          </a:blip>
          <a:srcRect b="0" l="0" r="0" t="0"/>
          <a:stretch/>
        </p:blipFill>
        <p:spPr>
          <a:xfrm flipH="1">
            <a:off x="97150" y="3391296"/>
            <a:ext cx="1328500" cy="1752207"/>
          </a:xfrm>
          <a:prstGeom prst="rect">
            <a:avLst/>
          </a:prstGeom>
          <a:noFill/>
          <a:ln>
            <a:noFill/>
          </a:ln>
        </p:spPr>
      </p:pic>
      <p:pic>
        <p:nvPicPr>
          <p:cNvPr id="219" name="Google Shape;219;p28"/>
          <p:cNvPicPr preferRelativeResize="0"/>
          <p:nvPr/>
        </p:nvPicPr>
        <p:blipFill rotWithShape="1">
          <a:blip r:embed="rId14">
            <a:alphaModFix/>
          </a:blip>
          <a:srcRect b="0" l="0" r="0" t="0"/>
          <a:stretch/>
        </p:blipFill>
        <p:spPr>
          <a:xfrm>
            <a:off x="7250725" y="2023629"/>
            <a:ext cx="1328500" cy="995158"/>
          </a:xfrm>
          <a:prstGeom prst="rect">
            <a:avLst/>
          </a:prstGeom>
          <a:noFill/>
          <a:ln>
            <a:noFill/>
          </a:ln>
        </p:spPr>
      </p:pic>
      <p:pic>
        <p:nvPicPr>
          <p:cNvPr id="220" name="Google Shape;220;p28"/>
          <p:cNvPicPr preferRelativeResize="0"/>
          <p:nvPr/>
        </p:nvPicPr>
        <p:blipFill rotWithShape="1">
          <a:blip r:embed="rId15">
            <a:alphaModFix/>
          </a:blip>
          <a:srcRect b="0" l="0" r="0" t="0"/>
          <a:stretch/>
        </p:blipFill>
        <p:spPr>
          <a:xfrm>
            <a:off x="1200913" y="2590206"/>
            <a:ext cx="539855" cy="568813"/>
          </a:xfrm>
          <a:prstGeom prst="rect">
            <a:avLst/>
          </a:prstGeom>
          <a:noFill/>
          <a:ln>
            <a:noFill/>
          </a:ln>
        </p:spPr>
      </p:pic>
      <p:pic>
        <p:nvPicPr>
          <p:cNvPr id="221" name="Google Shape;221;p28"/>
          <p:cNvPicPr preferRelativeResize="0"/>
          <p:nvPr/>
        </p:nvPicPr>
        <p:blipFill rotWithShape="1">
          <a:blip r:embed="rId16">
            <a:alphaModFix/>
          </a:blip>
          <a:srcRect b="0" l="0" r="0" t="0"/>
          <a:stretch/>
        </p:blipFill>
        <p:spPr>
          <a:xfrm>
            <a:off x="2351284" y="2571754"/>
            <a:ext cx="202656" cy="220656"/>
          </a:xfrm>
          <a:prstGeom prst="rect">
            <a:avLst/>
          </a:prstGeom>
          <a:noFill/>
          <a:ln>
            <a:noFill/>
          </a:ln>
        </p:spPr>
      </p:pic>
      <p:pic>
        <p:nvPicPr>
          <p:cNvPr id="222" name="Google Shape;222;p28"/>
          <p:cNvPicPr preferRelativeResize="0"/>
          <p:nvPr/>
        </p:nvPicPr>
        <p:blipFill>
          <a:blip r:embed="rId17">
            <a:alphaModFix/>
          </a:blip>
          <a:stretch>
            <a:fillRect/>
          </a:stretch>
        </p:blipFill>
        <p:spPr>
          <a:xfrm>
            <a:off x="1995060" y="3391309"/>
            <a:ext cx="989990" cy="995150"/>
          </a:xfrm>
          <a:prstGeom prst="rect">
            <a:avLst/>
          </a:prstGeom>
          <a:noFill/>
          <a:ln>
            <a:noFill/>
          </a:ln>
        </p:spPr>
      </p:pic>
      <p:pic>
        <p:nvPicPr>
          <p:cNvPr id="223" name="Google Shape;223;p28"/>
          <p:cNvPicPr preferRelativeResize="0"/>
          <p:nvPr/>
        </p:nvPicPr>
        <p:blipFill rotWithShape="1">
          <a:blip r:embed="rId16">
            <a:alphaModFix/>
          </a:blip>
          <a:srcRect b="0" l="0" r="0" t="0"/>
          <a:stretch/>
        </p:blipFill>
        <p:spPr>
          <a:xfrm>
            <a:off x="2021134" y="2798129"/>
            <a:ext cx="202656" cy="2206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84D"/>
        </a:solidFill>
      </p:bgPr>
    </p:bg>
    <p:spTree>
      <p:nvGrpSpPr>
        <p:cNvPr id="227" name="Shape 227"/>
        <p:cNvGrpSpPr/>
        <p:nvPr/>
      </p:nvGrpSpPr>
      <p:grpSpPr>
        <a:xfrm>
          <a:off x="0" y="0"/>
          <a:ext cx="0" cy="0"/>
          <a:chOff x="0" y="0"/>
          <a:chExt cx="0" cy="0"/>
        </a:xfrm>
      </p:grpSpPr>
      <p:pic>
        <p:nvPicPr>
          <p:cNvPr id="228" name="Google Shape;228;p29"/>
          <p:cNvPicPr preferRelativeResize="0"/>
          <p:nvPr/>
        </p:nvPicPr>
        <p:blipFill rotWithShape="1">
          <a:blip r:embed="rId3">
            <a:alphaModFix/>
          </a:blip>
          <a:srcRect b="0" l="0" r="0" t="0"/>
          <a:stretch/>
        </p:blipFill>
        <p:spPr>
          <a:xfrm rot="-5">
            <a:off x="6434950" y="924477"/>
            <a:ext cx="2306671" cy="3061097"/>
          </a:xfrm>
          <a:prstGeom prst="rect">
            <a:avLst/>
          </a:prstGeom>
          <a:noFill/>
          <a:ln>
            <a:noFill/>
          </a:ln>
        </p:spPr>
      </p:pic>
      <p:grpSp>
        <p:nvGrpSpPr>
          <p:cNvPr id="229" name="Google Shape;229;p29"/>
          <p:cNvGrpSpPr/>
          <p:nvPr/>
        </p:nvGrpSpPr>
        <p:grpSpPr>
          <a:xfrm>
            <a:off x="788193" y="1631265"/>
            <a:ext cx="3717029" cy="3061109"/>
            <a:chOff x="-3810" y="0"/>
            <a:chExt cx="5171879" cy="4259231"/>
          </a:xfrm>
        </p:grpSpPr>
        <p:sp>
          <p:nvSpPr>
            <p:cNvPr id="230" name="Google Shape;230;p29"/>
            <p:cNvSpPr/>
            <p:nvPr/>
          </p:nvSpPr>
          <p:spPr>
            <a:xfrm>
              <a:off x="10160" y="16510"/>
              <a:ext cx="5142669" cy="4232561"/>
            </a:xfrm>
            <a:custGeom>
              <a:rect b="b" l="l" r="r" t="t"/>
              <a:pathLst>
                <a:path extrusionOk="0" h="4232561" w="5142669">
                  <a:moveTo>
                    <a:pt x="5142669" y="4232561"/>
                  </a:moveTo>
                  <a:lnTo>
                    <a:pt x="0" y="4224941"/>
                  </a:lnTo>
                  <a:lnTo>
                    <a:pt x="0" y="1481190"/>
                  </a:lnTo>
                  <a:lnTo>
                    <a:pt x="17780" y="19050"/>
                  </a:lnTo>
                  <a:lnTo>
                    <a:pt x="2562445" y="0"/>
                  </a:lnTo>
                  <a:lnTo>
                    <a:pt x="5123619" y="5080"/>
                  </a:lnTo>
                  <a:close/>
                </a:path>
              </a:pathLst>
            </a:custGeom>
            <a:solidFill>
              <a:srgbClr val="566E96"/>
            </a:solidFill>
            <a:ln>
              <a:noFill/>
            </a:ln>
          </p:spPr>
        </p:sp>
        <p:sp>
          <p:nvSpPr>
            <p:cNvPr id="231" name="Google Shape;231;p29"/>
            <p:cNvSpPr/>
            <p:nvPr/>
          </p:nvSpPr>
          <p:spPr>
            <a:xfrm>
              <a:off x="-3810" y="0"/>
              <a:ext cx="5171879" cy="4259231"/>
            </a:xfrm>
            <a:custGeom>
              <a:rect b="b" l="l" r="r" t="t"/>
              <a:pathLst>
                <a:path extrusionOk="0" h="4259231" w="5171879">
                  <a:moveTo>
                    <a:pt x="5137589" y="21590"/>
                  </a:moveTo>
                  <a:cubicBezTo>
                    <a:pt x="5138859" y="34290"/>
                    <a:pt x="5138859" y="44450"/>
                    <a:pt x="5140129" y="54610"/>
                  </a:cubicBezTo>
                  <a:cubicBezTo>
                    <a:pt x="5142670" y="128294"/>
                    <a:pt x="5143939" y="220911"/>
                    <a:pt x="5146479" y="310220"/>
                  </a:cubicBezTo>
                  <a:cubicBezTo>
                    <a:pt x="5146479" y="439222"/>
                    <a:pt x="5159179" y="2982876"/>
                    <a:pt x="5165529" y="3111878"/>
                  </a:cubicBezTo>
                  <a:cubicBezTo>
                    <a:pt x="5171879" y="3307035"/>
                    <a:pt x="5168070" y="3505500"/>
                    <a:pt x="5168070" y="3700657"/>
                  </a:cubicBezTo>
                  <a:cubicBezTo>
                    <a:pt x="5168070" y="3872659"/>
                    <a:pt x="5169339" y="4031431"/>
                    <a:pt x="5170609" y="4198271"/>
                  </a:cubicBezTo>
                  <a:cubicBezTo>
                    <a:pt x="5170609" y="4219861"/>
                    <a:pt x="5170609" y="4233831"/>
                    <a:pt x="5170609" y="4257961"/>
                  </a:cubicBezTo>
                  <a:cubicBezTo>
                    <a:pt x="5147750" y="4257961"/>
                    <a:pt x="5127429" y="4259231"/>
                    <a:pt x="5095895" y="4257961"/>
                  </a:cubicBezTo>
                  <a:cubicBezTo>
                    <a:pt x="4835121" y="4252881"/>
                    <a:pt x="4570335" y="4259231"/>
                    <a:pt x="4309561" y="4254151"/>
                  </a:cubicBezTo>
                  <a:cubicBezTo>
                    <a:pt x="4153096" y="4250341"/>
                    <a:pt x="4000643" y="4252881"/>
                    <a:pt x="3844179" y="4250341"/>
                  </a:cubicBezTo>
                  <a:cubicBezTo>
                    <a:pt x="3771964" y="4249071"/>
                    <a:pt x="3699750" y="4247801"/>
                    <a:pt x="3627536" y="4246531"/>
                  </a:cubicBezTo>
                  <a:cubicBezTo>
                    <a:pt x="3583405" y="4246531"/>
                    <a:pt x="3543285" y="4247801"/>
                    <a:pt x="3499154" y="4247801"/>
                  </a:cubicBezTo>
                  <a:cubicBezTo>
                    <a:pt x="3386821" y="4246531"/>
                    <a:pt x="3077904" y="4247801"/>
                    <a:pt x="2965570" y="4246531"/>
                  </a:cubicBezTo>
                  <a:cubicBezTo>
                    <a:pt x="2885332" y="4245261"/>
                    <a:pt x="1280567" y="4254151"/>
                    <a:pt x="1200329" y="4252881"/>
                  </a:cubicBezTo>
                  <a:cubicBezTo>
                    <a:pt x="1180269" y="4252881"/>
                    <a:pt x="1156198" y="4254151"/>
                    <a:pt x="1136138" y="4254151"/>
                  </a:cubicBezTo>
                  <a:cubicBezTo>
                    <a:pt x="1087995" y="4254151"/>
                    <a:pt x="1043864" y="4255421"/>
                    <a:pt x="995721" y="4255421"/>
                  </a:cubicBezTo>
                  <a:cubicBezTo>
                    <a:pt x="875364" y="4255421"/>
                    <a:pt x="759019" y="4254151"/>
                    <a:pt x="638661" y="4252881"/>
                  </a:cubicBezTo>
                  <a:cubicBezTo>
                    <a:pt x="566447" y="4251611"/>
                    <a:pt x="494232" y="4250341"/>
                    <a:pt x="426030" y="4249071"/>
                  </a:cubicBezTo>
                  <a:cubicBezTo>
                    <a:pt x="297649" y="4247801"/>
                    <a:pt x="169268" y="4246531"/>
                    <a:pt x="48260" y="4246531"/>
                  </a:cubicBezTo>
                  <a:cubicBezTo>
                    <a:pt x="38100" y="4246531"/>
                    <a:pt x="29210" y="4246531"/>
                    <a:pt x="19050" y="4245261"/>
                  </a:cubicBezTo>
                  <a:cubicBezTo>
                    <a:pt x="10160" y="4243991"/>
                    <a:pt x="5080" y="4237641"/>
                    <a:pt x="7620" y="4228751"/>
                  </a:cubicBezTo>
                  <a:cubicBezTo>
                    <a:pt x="16510" y="4196818"/>
                    <a:pt x="12700" y="4114124"/>
                    <a:pt x="11430" y="4028123"/>
                  </a:cubicBezTo>
                  <a:cubicBezTo>
                    <a:pt x="10160" y="3852813"/>
                    <a:pt x="6350" y="3680810"/>
                    <a:pt x="7620" y="3505500"/>
                  </a:cubicBezTo>
                  <a:cubicBezTo>
                    <a:pt x="5080" y="3287189"/>
                    <a:pt x="0" y="584762"/>
                    <a:pt x="7620" y="363144"/>
                  </a:cubicBezTo>
                  <a:cubicBezTo>
                    <a:pt x="8890" y="320143"/>
                    <a:pt x="7620" y="273835"/>
                    <a:pt x="8890" y="230834"/>
                  </a:cubicBezTo>
                  <a:cubicBezTo>
                    <a:pt x="10160" y="161371"/>
                    <a:pt x="12700" y="85293"/>
                    <a:pt x="13970" y="44450"/>
                  </a:cubicBezTo>
                  <a:cubicBezTo>
                    <a:pt x="13970" y="41910"/>
                    <a:pt x="15240" y="39370"/>
                    <a:pt x="16510" y="38100"/>
                  </a:cubicBezTo>
                  <a:cubicBezTo>
                    <a:pt x="38100" y="35560"/>
                    <a:pt x="68970" y="30480"/>
                    <a:pt x="133160" y="29210"/>
                  </a:cubicBezTo>
                  <a:cubicBezTo>
                    <a:pt x="241482" y="25400"/>
                    <a:pt x="349804" y="22860"/>
                    <a:pt x="462137" y="20320"/>
                  </a:cubicBezTo>
                  <a:cubicBezTo>
                    <a:pt x="538363" y="17780"/>
                    <a:pt x="614590" y="16510"/>
                    <a:pt x="686804" y="13970"/>
                  </a:cubicBezTo>
                  <a:cubicBezTo>
                    <a:pt x="759019" y="11430"/>
                    <a:pt x="835245" y="8890"/>
                    <a:pt x="907459" y="8890"/>
                  </a:cubicBezTo>
                  <a:cubicBezTo>
                    <a:pt x="987698" y="7620"/>
                    <a:pt x="1067936" y="10160"/>
                    <a:pt x="1148174" y="8890"/>
                  </a:cubicBezTo>
                  <a:cubicBezTo>
                    <a:pt x="1248472" y="8890"/>
                    <a:pt x="3065868" y="6350"/>
                    <a:pt x="3166166" y="5080"/>
                  </a:cubicBezTo>
                  <a:cubicBezTo>
                    <a:pt x="3262451" y="3810"/>
                    <a:pt x="3358737" y="2540"/>
                    <a:pt x="3459035" y="2540"/>
                  </a:cubicBezTo>
                  <a:cubicBezTo>
                    <a:pt x="3623524" y="1270"/>
                    <a:pt x="3784000" y="0"/>
                    <a:pt x="3948489" y="0"/>
                  </a:cubicBezTo>
                  <a:cubicBezTo>
                    <a:pt x="4016691" y="0"/>
                    <a:pt x="4088906" y="2540"/>
                    <a:pt x="4157108" y="2540"/>
                  </a:cubicBezTo>
                  <a:cubicBezTo>
                    <a:pt x="4345668" y="3810"/>
                    <a:pt x="4538239" y="5080"/>
                    <a:pt x="4726799" y="7620"/>
                  </a:cubicBezTo>
                  <a:cubicBezTo>
                    <a:pt x="4827097" y="8890"/>
                    <a:pt x="4927395" y="12700"/>
                    <a:pt x="5027693" y="16510"/>
                  </a:cubicBezTo>
                  <a:cubicBezTo>
                    <a:pt x="5051764" y="16510"/>
                    <a:pt x="5075836" y="16510"/>
                    <a:pt x="5095895" y="16510"/>
                  </a:cubicBezTo>
                  <a:cubicBezTo>
                    <a:pt x="5118539" y="17780"/>
                    <a:pt x="5127429" y="20320"/>
                    <a:pt x="5137589" y="21590"/>
                  </a:cubicBezTo>
                  <a:close/>
                  <a:moveTo>
                    <a:pt x="5147750" y="4241451"/>
                  </a:moveTo>
                  <a:cubicBezTo>
                    <a:pt x="5149020" y="4224941"/>
                    <a:pt x="5150289" y="4212241"/>
                    <a:pt x="5150289" y="4199541"/>
                  </a:cubicBezTo>
                  <a:cubicBezTo>
                    <a:pt x="5149020" y="4014892"/>
                    <a:pt x="5147750" y="3839582"/>
                    <a:pt x="5147750" y="3651040"/>
                  </a:cubicBezTo>
                  <a:cubicBezTo>
                    <a:pt x="5147750" y="3565039"/>
                    <a:pt x="5150289" y="3479038"/>
                    <a:pt x="5149020" y="3393036"/>
                  </a:cubicBezTo>
                  <a:cubicBezTo>
                    <a:pt x="5149020" y="3313651"/>
                    <a:pt x="5147750" y="3230957"/>
                    <a:pt x="5146479" y="3151571"/>
                  </a:cubicBezTo>
                  <a:cubicBezTo>
                    <a:pt x="5141400" y="3029185"/>
                    <a:pt x="5129970" y="495453"/>
                    <a:pt x="5129970" y="373067"/>
                  </a:cubicBezTo>
                  <a:cubicBezTo>
                    <a:pt x="5127429" y="270527"/>
                    <a:pt x="5124889" y="164679"/>
                    <a:pt x="5122350" y="63500"/>
                  </a:cubicBezTo>
                  <a:cubicBezTo>
                    <a:pt x="5121079" y="44450"/>
                    <a:pt x="5119809" y="43180"/>
                    <a:pt x="5083860" y="41910"/>
                  </a:cubicBezTo>
                  <a:cubicBezTo>
                    <a:pt x="5071824" y="41910"/>
                    <a:pt x="5063800" y="41910"/>
                    <a:pt x="5051764" y="40640"/>
                  </a:cubicBezTo>
                  <a:cubicBezTo>
                    <a:pt x="4951467" y="36830"/>
                    <a:pt x="4847157" y="31750"/>
                    <a:pt x="4746859" y="30480"/>
                  </a:cubicBezTo>
                  <a:cubicBezTo>
                    <a:pt x="4502132" y="26670"/>
                    <a:pt x="4253394" y="25400"/>
                    <a:pt x="4008667" y="22860"/>
                  </a:cubicBezTo>
                  <a:cubicBezTo>
                    <a:pt x="3972560" y="22860"/>
                    <a:pt x="3932441" y="22860"/>
                    <a:pt x="3896334" y="22860"/>
                  </a:cubicBezTo>
                  <a:cubicBezTo>
                    <a:pt x="3836155" y="22860"/>
                    <a:pt x="3775976" y="22860"/>
                    <a:pt x="3719810" y="22860"/>
                  </a:cubicBezTo>
                  <a:cubicBezTo>
                    <a:pt x="3591429" y="22860"/>
                    <a:pt x="3463047" y="22860"/>
                    <a:pt x="3338678" y="24130"/>
                  </a:cubicBezTo>
                  <a:cubicBezTo>
                    <a:pt x="3230356" y="25400"/>
                    <a:pt x="1404936" y="29210"/>
                    <a:pt x="1296615" y="29210"/>
                  </a:cubicBezTo>
                  <a:cubicBezTo>
                    <a:pt x="1120091" y="29210"/>
                    <a:pt x="943567" y="26670"/>
                    <a:pt x="767043" y="33020"/>
                  </a:cubicBezTo>
                  <a:cubicBezTo>
                    <a:pt x="674768" y="36830"/>
                    <a:pt x="586506" y="36830"/>
                    <a:pt x="498244" y="38100"/>
                  </a:cubicBezTo>
                  <a:cubicBezTo>
                    <a:pt x="345792" y="41910"/>
                    <a:pt x="193339" y="45720"/>
                    <a:pt x="49530" y="50800"/>
                  </a:cubicBezTo>
                  <a:cubicBezTo>
                    <a:pt x="36830" y="50800"/>
                    <a:pt x="34290" y="53340"/>
                    <a:pt x="33020" y="75370"/>
                  </a:cubicBezTo>
                  <a:cubicBezTo>
                    <a:pt x="31750" y="134910"/>
                    <a:pt x="31750" y="194449"/>
                    <a:pt x="30480" y="253988"/>
                  </a:cubicBezTo>
                  <a:cubicBezTo>
                    <a:pt x="29210" y="353221"/>
                    <a:pt x="26670" y="449145"/>
                    <a:pt x="25400" y="548377"/>
                  </a:cubicBezTo>
                  <a:cubicBezTo>
                    <a:pt x="20320" y="654225"/>
                    <a:pt x="26670" y="3240880"/>
                    <a:pt x="29210" y="3346728"/>
                  </a:cubicBezTo>
                  <a:cubicBezTo>
                    <a:pt x="29210" y="3459191"/>
                    <a:pt x="29210" y="3574962"/>
                    <a:pt x="30480" y="3687426"/>
                  </a:cubicBezTo>
                  <a:cubicBezTo>
                    <a:pt x="30480" y="3770119"/>
                    <a:pt x="33020" y="3852813"/>
                    <a:pt x="33020" y="3935506"/>
                  </a:cubicBezTo>
                  <a:cubicBezTo>
                    <a:pt x="33020" y="4024816"/>
                    <a:pt x="33020" y="4114124"/>
                    <a:pt x="31750" y="4199541"/>
                  </a:cubicBezTo>
                  <a:cubicBezTo>
                    <a:pt x="31750" y="4203351"/>
                    <a:pt x="31750" y="4205891"/>
                    <a:pt x="31750" y="4209701"/>
                  </a:cubicBezTo>
                  <a:cubicBezTo>
                    <a:pt x="31750" y="4219861"/>
                    <a:pt x="35560" y="4223671"/>
                    <a:pt x="44450" y="4223671"/>
                  </a:cubicBezTo>
                  <a:cubicBezTo>
                    <a:pt x="76994" y="4223671"/>
                    <a:pt x="133160" y="4224941"/>
                    <a:pt x="185315" y="4224941"/>
                  </a:cubicBezTo>
                  <a:cubicBezTo>
                    <a:pt x="261542" y="4224941"/>
                    <a:pt x="341780" y="4222401"/>
                    <a:pt x="418006" y="4224941"/>
                  </a:cubicBezTo>
                  <a:cubicBezTo>
                    <a:pt x="542375" y="4228751"/>
                    <a:pt x="666745" y="4231291"/>
                    <a:pt x="791114" y="4230021"/>
                  </a:cubicBezTo>
                  <a:cubicBezTo>
                    <a:pt x="871352" y="4228751"/>
                    <a:pt x="947578" y="4231291"/>
                    <a:pt x="1027817" y="4231291"/>
                  </a:cubicBezTo>
                  <a:cubicBezTo>
                    <a:pt x="1144162" y="4231291"/>
                    <a:pt x="1260508" y="4230021"/>
                    <a:pt x="1376853" y="4231291"/>
                  </a:cubicBezTo>
                  <a:cubicBezTo>
                    <a:pt x="1549365" y="4232561"/>
                    <a:pt x="3442988" y="4222401"/>
                    <a:pt x="3619512" y="4224941"/>
                  </a:cubicBezTo>
                  <a:cubicBezTo>
                    <a:pt x="3695738" y="4226211"/>
                    <a:pt x="3771964" y="4227481"/>
                    <a:pt x="3844179" y="4227481"/>
                  </a:cubicBezTo>
                  <a:cubicBezTo>
                    <a:pt x="3976572" y="4230021"/>
                    <a:pt x="4104953" y="4226211"/>
                    <a:pt x="4237346" y="4230021"/>
                  </a:cubicBezTo>
                  <a:cubicBezTo>
                    <a:pt x="4345668" y="4232561"/>
                    <a:pt x="4453990" y="4232561"/>
                    <a:pt x="4562311" y="4235101"/>
                  </a:cubicBezTo>
                  <a:cubicBezTo>
                    <a:pt x="4722787" y="4238911"/>
                    <a:pt x="4883264" y="4241451"/>
                    <a:pt x="5043740" y="4242721"/>
                  </a:cubicBezTo>
                  <a:cubicBezTo>
                    <a:pt x="5103919" y="4242721"/>
                    <a:pt x="5127429" y="4241451"/>
                    <a:pt x="5147750" y="4241451"/>
                  </a:cubicBezTo>
                  <a:close/>
                </a:path>
              </a:pathLst>
            </a:custGeom>
            <a:solidFill>
              <a:srgbClr val="566E9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232" name="Google Shape;232;p29"/>
          <p:cNvSpPr/>
          <p:nvPr/>
        </p:nvSpPr>
        <p:spPr>
          <a:xfrm rot="5400000">
            <a:off x="1958597" y="-417171"/>
            <a:ext cx="1196369" cy="3602281"/>
          </a:xfrm>
          <a:custGeom>
            <a:rect b="b" l="l" r="r" t="t"/>
            <a:pathLst>
              <a:path extrusionOk="0" h="4724303" w="1569008">
                <a:moveTo>
                  <a:pt x="1565198" y="4098394"/>
                </a:moveTo>
                <a:cubicBezTo>
                  <a:pt x="1565198" y="3881276"/>
                  <a:pt x="1569008" y="3660477"/>
                  <a:pt x="1562658" y="3443359"/>
                </a:cubicBezTo>
                <a:cubicBezTo>
                  <a:pt x="1555038" y="3299840"/>
                  <a:pt x="1543608" y="469941"/>
                  <a:pt x="1543608" y="326423"/>
                </a:cubicBezTo>
                <a:cubicBezTo>
                  <a:pt x="1541068" y="227063"/>
                  <a:pt x="1539798" y="124024"/>
                  <a:pt x="1537258" y="54610"/>
                </a:cubicBezTo>
                <a:cubicBezTo>
                  <a:pt x="1537258" y="44450"/>
                  <a:pt x="1535988" y="34290"/>
                  <a:pt x="1534718" y="21590"/>
                </a:cubicBezTo>
                <a:cubicBezTo>
                  <a:pt x="1524558" y="19050"/>
                  <a:pt x="1515668" y="17780"/>
                  <a:pt x="1505508" y="16510"/>
                </a:cubicBezTo>
                <a:cubicBezTo>
                  <a:pt x="1498386" y="15240"/>
                  <a:pt x="1491455" y="16510"/>
                  <a:pt x="1485679" y="16510"/>
                </a:cubicBezTo>
                <a:cubicBezTo>
                  <a:pt x="1456802" y="13970"/>
                  <a:pt x="1427925" y="8890"/>
                  <a:pt x="1399047" y="7620"/>
                </a:cubicBezTo>
                <a:cubicBezTo>
                  <a:pt x="1344758" y="5080"/>
                  <a:pt x="1289313" y="3810"/>
                  <a:pt x="1235023" y="2540"/>
                </a:cubicBezTo>
                <a:cubicBezTo>
                  <a:pt x="1215386" y="2540"/>
                  <a:pt x="1194595" y="0"/>
                  <a:pt x="1174958" y="0"/>
                </a:cubicBezTo>
                <a:cubicBezTo>
                  <a:pt x="1127599" y="0"/>
                  <a:pt x="1081395" y="1270"/>
                  <a:pt x="1034036" y="1270"/>
                </a:cubicBezTo>
                <a:cubicBezTo>
                  <a:pt x="1006314" y="1270"/>
                  <a:pt x="978591" y="3810"/>
                  <a:pt x="949714" y="3810"/>
                </a:cubicBezTo>
                <a:cubicBezTo>
                  <a:pt x="920836" y="5080"/>
                  <a:pt x="397577" y="7620"/>
                  <a:pt x="368699" y="7620"/>
                </a:cubicBezTo>
                <a:cubicBezTo>
                  <a:pt x="345597" y="7620"/>
                  <a:pt x="322495" y="6350"/>
                  <a:pt x="299393" y="7620"/>
                </a:cubicBezTo>
                <a:cubicBezTo>
                  <a:pt x="278602" y="8890"/>
                  <a:pt x="256655" y="11430"/>
                  <a:pt x="235863" y="12700"/>
                </a:cubicBezTo>
                <a:cubicBezTo>
                  <a:pt x="213916" y="15240"/>
                  <a:pt x="191969" y="16510"/>
                  <a:pt x="171178" y="19050"/>
                </a:cubicBezTo>
                <a:cubicBezTo>
                  <a:pt x="139990" y="21590"/>
                  <a:pt x="107647" y="24130"/>
                  <a:pt x="76459" y="27940"/>
                </a:cubicBezTo>
                <a:cubicBezTo>
                  <a:pt x="57978" y="30480"/>
                  <a:pt x="38100" y="34290"/>
                  <a:pt x="16510" y="36830"/>
                </a:cubicBezTo>
                <a:cubicBezTo>
                  <a:pt x="16510" y="38100"/>
                  <a:pt x="13970" y="40640"/>
                  <a:pt x="13970" y="43180"/>
                </a:cubicBezTo>
                <a:cubicBezTo>
                  <a:pt x="12700" y="72504"/>
                  <a:pt x="10160" y="157144"/>
                  <a:pt x="8890" y="238103"/>
                </a:cubicBezTo>
                <a:cubicBezTo>
                  <a:pt x="7620" y="285943"/>
                  <a:pt x="8890" y="337462"/>
                  <a:pt x="7620" y="385302"/>
                </a:cubicBezTo>
                <a:cubicBezTo>
                  <a:pt x="0" y="628180"/>
                  <a:pt x="5080" y="3634718"/>
                  <a:pt x="7620" y="3881276"/>
                </a:cubicBezTo>
                <a:cubicBezTo>
                  <a:pt x="6350" y="4076314"/>
                  <a:pt x="11430" y="4267673"/>
                  <a:pt x="11430" y="4462711"/>
                </a:cubicBezTo>
                <a:cubicBezTo>
                  <a:pt x="11430" y="4554711"/>
                  <a:pt x="15240" y="4650390"/>
                  <a:pt x="7620" y="4693823"/>
                </a:cubicBezTo>
                <a:cubicBezTo>
                  <a:pt x="5080" y="4702713"/>
                  <a:pt x="10160" y="4709063"/>
                  <a:pt x="19050" y="4710333"/>
                </a:cubicBezTo>
                <a:cubicBezTo>
                  <a:pt x="29210" y="4711603"/>
                  <a:pt x="38100" y="4711603"/>
                  <a:pt x="48260" y="4711603"/>
                </a:cubicBezTo>
                <a:cubicBezTo>
                  <a:pt x="85700" y="4712873"/>
                  <a:pt x="122663" y="4712873"/>
                  <a:pt x="160782" y="4714143"/>
                </a:cubicBezTo>
                <a:cubicBezTo>
                  <a:pt x="181573" y="4715413"/>
                  <a:pt x="202365" y="4716683"/>
                  <a:pt x="222002" y="4717953"/>
                </a:cubicBezTo>
                <a:cubicBezTo>
                  <a:pt x="256655" y="4719223"/>
                  <a:pt x="290153" y="4719223"/>
                  <a:pt x="324806" y="4720493"/>
                </a:cubicBezTo>
                <a:cubicBezTo>
                  <a:pt x="338667" y="4720493"/>
                  <a:pt x="351373" y="4720493"/>
                  <a:pt x="365234" y="4719223"/>
                </a:cubicBezTo>
                <a:cubicBezTo>
                  <a:pt x="371010" y="4719223"/>
                  <a:pt x="377940" y="4717953"/>
                  <a:pt x="383716" y="4717953"/>
                </a:cubicBezTo>
                <a:cubicBezTo>
                  <a:pt x="406818" y="4719223"/>
                  <a:pt x="868857" y="4710333"/>
                  <a:pt x="891959" y="4711603"/>
                </a:cubicBezTo>
                <a:cubicBezTo>
                  <a:pt x="924302" y="4712873"/>
                  <a:pt x="1013244" y="4712873"/>
                  <a:pt x="1045587" y="4712873"/>
                </a:cubicBezTo>
                <a:cubicBezTo>
                  <a:pt x="1058293" y="4712873"/>
                  <a:pt x="1069844" y="4711603"/>
                  <a:pt x="1082550" y="4711603"/>
                </a:cubicBezTo>
                <a:cubicBezTo>
                  <a:pt x="1103342" y="4712873"/>
                  <a:pt x="1124134" y="4714143"/>
                  <a:pt x="1144925" y="4715413"/>
                </a:cubicBezTo>
                <a:cubicBezTo>
                  <a:pt x="1189974" y="4717953"/>
                  <a:pt x="1233868" y="4715413"/>
                  <a:pt x="1278917" y="4719223"/>
                </a:cubicBezTo>
                <a:cubicBezTo>
                  <a:pt x="1353998" y="4724303"/>
                  <a:pt x="1430235" y="4717953"/>
                  <a:pt x="1505508" y="4723033"/>
                </a:cubicBezTo>
                <a:cubicBezTo>
                  <a:pt x="1525828" y="4724303"/>
                  <a:pt x="1546148" y="4723033"/>
                  <a:pt x="1569008" y="4723033"/>
                </a:cubicBezTo>
                <a:cubicBezTo>
                  <a:pt x="1569008" y="4698903"/>
                  <a:pt x="1569008" y="4686203"/>
                  <a:pt x="1569008" y="4654070"/>
                </a:cubicBezTo>
                <a:cubicBezTo>
                  <a:pt x="1567738" y="4466391"/>
                  <a:pt x="1565198" y="4289753"/>
                  <a:pt x="1565198" y="4098394"/>
                </a:cubicBezTo>
                <a:close/>
              </a:path>
            </a:pathLst>
          </a:custGeom>
          <a:solidFill>
            <a:srgbClr val="E9572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33" name="Google Shape;233;p29"/>
          <p:cNvPicPr preferRelativeResize="0"/>
          <p:nvPr/>
        </p:nvPicPr>
        <p:blipFill rotWithShape="1">
          <a:blip r:embed="rId4">
            <a:alphaModFix/>
          </a:blip>
          <a:srcRect b="0" l="0" r="0" t="0"/>
          <a:stretch/>
        </p:blipFill>
        <p:spPr>
          <a:xfrm>
            <a:off x="4249336" y="4187057"/>
            <a:ext cx="581511" cy="612702"/>
          </a:xfrm>
          <a:prstGeom prst="rect">
            <a:avLst/>
          </a:prstGeom>
          <a:noFill/>
          <a:ln>
            <a:noFill/>
          </a:ln>
        </p:spPr>
      </p:pic>
      <p:pic>
        <p:nvPicPr>
          <p:cNvPr id="234" name="Google Shape;234;p29"/>
          <p:cNvPicPr preferRelativeResize="0"/>
          <p:nvPr/>
        </p:nvPicPr>
        <p:blipFill rotWithShape="1">
          <a:blip r:embed="rId5">
            <a:alphaModFix/>
          </a:blip>
          <a:srcRect b="0" l="0" r="0" t="0"/>
          <a:stretch/>
        </p:blipFill>
        <p:spPr>
          <a:xfrm>
            <a:off x="7943982" y="3877067"/>
            <a:ext cx="2103003" cy="2110680"/>
          </a:xfrm>
          <a:prstGeom prst="rect">
            <a:avLst/>
          </a:prstGeom>
          <a:noFill/>
          <a:ln>
            <a:noFill/>
          </a:ln>
        </p:spPr>
      </p:pic>
      <p:pic>
        <p:nvPicPr>
          <p:cNvPr id="235" name="Google Shape;235;p29"/>
          <p:cNvPicPr preferRelativeResize="0"/>
          <p:nvPr/>
        </p:nvPicPr>
        <p:blipFill rotWithShape="1">
          <a:blip r:embed="rId6">
            <a:alphaModFix/>
          </a:blip>
          <a:srcRect b="0" l="0" r="0" t="0"/>
          <a:stretch/>
        </p:blipFill>
        <p:spPr>
          <a:xfrm rot="-2196620">
            <a:off x="4929906" y="4816969"/>
            <a:ext cx="90214" cy="98228"/>
          </a:xfrm>
          <a:prstGeom prst="rect">
            <a:avLst/>
          </a:prstGeom>
          <a:noFill/>
          <a:ln>
            <a:noFill/>
          </a:ln>
        </p:spPr>
      </p:pic>
      <p:pic>
        <p:nvPicPr>
          <p:cNvPr id="236" name="Google Shape;236;p29"/>
          <p:cNvPicPr preferRelativeResize="0"/>
          <p:nvPr/>
        </p:nvPicPr>
        <p:blipFill rotWithShape="1">
          <a:blip r:embed="rId7">
            <a:alphaModFix/>
          </a:blip>
          <a:srcRect b="0" l="0" r="0" t="0"/>
          <a:stretch/>
        </p:blipFill>
        <p:spPr>
          <a:xfrm rot="-2196745">
            <a:off x="5102329" y="4620909"/>
            <a:ext cx="132836" cy="144634"/>
          </a:xfrm>
          <a:prstGeom prst="rect">
            <a:avLst/>
          </a:prstGeom>
          <a:noFill/>
          <a:ln>
            <a:noFill/>
          </a:ln>
        </p:spPr>
      </p:pic>
      <p:pic>
        <p:nvPicPr>
          <p:cNvPr id="237" name="Google Shape;237;p29"/>
          <p:cNvPicPr preferRelativeResize="0"/>
          <p:nvPr/>
        </p:nvPicPr>
        <p:blipFill rotWithShape="1">
          <a:blip r:embed="rId8">
            <a:alphaModFix/>
          </a:blip>
          <a:srcRect b="0" l="0" r="0" t="0"/>
          <a:stretch/>
        </p:blipFill>
        <p:spPr>
          <a:xfrm>
            <a:off x="-472540" y="-586291"/>
            <a:ext cx="1843221" cy="1608630"/>
          </a:xfrm>
          <a:prstGeom prst="rect">
            <a:avLst/>
          </a:prstGeom>
          <a:noFill/>
          <a:ln>
            <a:noFill/>
          </a:ln>
        </p:spPr>
      </p:pic>
      <p:pic>
        <p:nvPicPr>
          <p:cNvPr id="238" name="Google Shape;238;p29"/>
          <p:cNvPicPr preferRelativeResize="0"/>
          <p:nvPr/>
        </p:nvPicPr>
        <p:blipFill rotWithShape="1">
          <a:blip r:embed="rId9">
            <a:alphaModFix/>
          </a:blip>
          <a:srcRect b="0" l="0" r="0" t="0"/>
          <a:stretch/>
        </p:blipFill>
        <p:spPr>
          <a:xfrm rot="2407509">
            <a:off x="8781983" y="123768"/>
            <a:ext cx="173137" cy="188512"/>
          </a:xfrm>
          <a:prstGeom prst="rect">
            <a:avLst/>
          </a:prstGeom>
          <a:noFill/>
          <a:ln>
            <a:noFill/>
          </a:ln>
        </p:spPr>
      </p:pic>
      <p:pic>
        <p:nvPicPr>
          <p:cNvPr id="239" name="Google Shape;239;p29"/>
          <p:cNvPicPr preferRelativeResize="0"/>
          <p:nvPr/>
        </p:nvPicPr>
        <p:blipFill rotWithShape="1">
          <a:blip r:embed="rId10">
            <a:alphaModFix/>
          </a:blip>
          <a:srcRect b="0" l="0" r="0" t="0"/>
          <a:stretch/>
        </p:blipFill>
        <p:spPr>
          <a:xfrm rot="1799897">
            <a:off x="7848278" y="30979"/>
            <a:ext cx="668721" cy="629810"/>
          </a:xfrm>
          <a:prstGeom prst="rect">
            <a:avLst/>
          </a:prstGeom>
          <a:noFill/>
          <a:ln>
            <a:noFill/>
          </a:ln>
        </p:spPr>
      </p:pic>
      <p:sp>
        <p:nvSpPr>
          <p:cNvPr id="240" name="Google Shape;240;p29"/>
          <p:cNvSpPr txBox="1"/>
          <p:nvPr/>
        </p:nvSpPr>
        <p:spPr>
          <a:xfrm>
            <a:off x="935500" y="2115300"/>
            <a:ext cx="3422400" cy="2216700"/>
          </a:xfrm>
          <a:prstGeom prst="rect">
            <a:avLst/>
          </a:prstGeom>
          <a:noFill/>
          <a:ln>
            <a:noFill/>
          </a:ln>
        </p:spPr>
        <p:txBody>
          <a:bodyPr anchorCtr="0" anchor="t" bIns="0" lIns="0" spcFirstLastPara="1" rIns="0" wrap="square" tIns="0">
            <a:spAutoFit/>
          </a:bodyPr>
          <a:lstStyle/>
          <a:p>
            <a:pPr indent="-190500" lvl="1" marL="355600" marR="0" rtl="0" algn="l">
              <a:lnSpc>
                <a:spcPct val="140012"/>
              </a:lnSpc>
              <a:spcBef>
                <a:spcPts val="0"/>
              </a:spcBef>
              <a:spcAft>
                <a:spcPts val="0"/>
              </a:spcAft>
              <a:buClr>
                <a:srgbClr val="FFFFFF"/>
              </a:buClr>
              <a:buSzPts val="1800"/>
              <a:buFont typeface="Arial"/>
              <a:buChar char="•"/>
            </a:pPr>
            <a:r>
              <a:rPr lang="en" sz="1800">
                <a:solidFill>
                  <a:srgbClr val="FFFFFF"/>
                </a:solidFill>
              </a:rPr>
              <a:t>First woman to receive a Bachelor’s degree in civil engineering degree from an American University in 1876 (University of California, </a:t>
            </a:r>
            <a:r>
              <a:rPr lang="en" sz="1800">
                <a:solidFill>
                  <a:srgbClr val="FFFFFF"/>
                </a:solidFill>
              </a:rPr>
              <a:t>Berkeley</a:t>
            </a:r>
            <a:r>
              <a:rPr lang="en" sz="1800">
                <a:solidFill>
                  <a:srgbClr val="FFFFFF"/>
                </a:solidFill>
              </a:rPr>
              <a:t>) </a:t>
            </a:r>
            <a:endParaRPr sz="1800"/>
          </a:p>
        </p:txBody>
      </p:sp>
      <p:sp>
        <p:nvSpPr>
          <p:cNvPr id="241" name="Google Shape;241;p29"/>
          <p:cNvSpPr txBox="1"/>
          <p:nvPr/>
        </p:nvSpPr>
        <p:spPr>
          <a:xfrm>
            <a:off x="801240" y="911612"/>
            <a:ext cx="3514200" cy="987600"/>
          </a:xfrm>
          <a:prstGeom prst="rect">
            <a:avLst/>
          </a:prstGeom>
          <a:noFill/>
          <a:ln>
            <a:noFill/>
          </a:ln>
        </p:spPr>
        <p:txBody>
          <a:bodyPr anchorCtr="0" anchor="t" bIns="0" lIns="0" spcFirstLastPara="1" rIns="0" wrap="square" tIns="0">
            <a:spAutoFit/>
          </a:bodyPr>
          <a:lstStyle/>
          <a:p>
            <a:pPr indent="0" lvl="0" marL="0" marR="0" rtl="0" algn="ctr">
              <a:lnSpc>
                <a:spcPct val="106998"/>
              </a:lnSpc>
              <a:spcBef>
                <a:spcPts val="0"/>
              </a:spcBef>
              <a:spcAft>
                <a:spcPts val="0"/>
              </a:spcAft>
              <a:buNone/>
            </a:pPr>
            <a:r>
              <a:rPr lang="en" sz="3100">
                <a:solidFill>
                  <a:srgbClr val="FFFFFF"/>
                </a:solidFill>
                <a:latin typeface="Jua"/>
                <a:ea typeface="Jua"/>
                <a:cs typeface="Jua"/>
                <a:sym typeface="Jua"/>
              </a:rPr>
              <a:t>Role Model of the Day</a:t>
            </a:r>
            <a:endParaRPr sz="700"/>
          </a:p>
        </p:txBody>
      </p:sp>
      <p:sp>
        <p:nvSpPr>
          <p:cNvPr id="242" name="Google Shape;242;p29"/>
          <p:cNvSpPr/>
          <p:nvPr/>
        </p:nvSpPr>
        <p:spPr>
          <a:xfrm rot="5400000">
            <a:off x="6054309" y="-608166"/>
            <a:ext cx="553075" cy="2917257"/>
          </a:xfrm>
          <a:custGeom>
            <a:rect b="b" l="l" r="r" t="t"/>
            <a:pathLst>
              <a:path extrusionOk="0" h="4724303" w="1569008">
                <a:moveTo>
                  <a:pt x="1565198" y="4098394"/>
                </a:moveTo>
                <a:cubicBezTo>
                  <a:pt x="1565198" y="3881276"/>
                  <a:pt x="1569008" y="3660477"/>
                  <a:pt x="1562658" y="3443359"/>
                </a:cubicBezTo>
                <a:cubicBezTo>
                  <a:pt x="1555038" y="3299840"/>
                  <a:pt x="1543608" y="469941"/>
                  <a:pt x="1543608" y="326423"/>
                </a:cubicBezTo>
                <a:cubicBezTo>
                  <a:pt x="1541068" y="227063"/>
                  <a:pt x="1539798" y="124024"/>
                  <a:pt x="1537258" y="54610"/>
                </a:cubicBezTo>
                <a:cubicBezTo>
                  <a:pt x="1537258" y="44450"/>
                  <a:pt x="1535988" y="34290"/>
                  <a:pt x="1534718" y="21590"/>
                </a:cubicBezTo>
                <a:cubicBezTo>
                  <a:pt x="1524558" y="19050"/>
                  <a:pt x="1515668" y="17780"/>
                  <a:pt x="1505508" y="16510"/>
                </a:cubicBezTo>
                <a:cubicBezTo>
                  <a:pt x="1498386" y="15240"/>
                  <a:pt x="1491455" y="16510"/>
                  <a:pt x="1485679" y="16510"/>
                </a:cubicBezTo>
                <a:cubicBezTo>
                  <a:pt x="1456802" y="13970"/>
                  <a:pt x="1427925" y="8890"/>
                  <a:pt x="1399047" y="7620"/>
                </a:cubicBezTo>
                <a:cubicBezTo>
                  <a:pt x="1344758" y="5080"/>
                  <a:pt x="1289313" y="3810"/>
                  <a:pt x="1235023" y="2540"/>
                </a:cubicBezTo>
                <a:cubicBezTo>
                  <a:pt x="1215386" y="2540"/>
                  <a:pt x="1194595" y="0"/>
                  <a:pt x="1174958" y="0"/>
                </a:cubicBezTo>
                <a:cubicBezTo>
                  <a:pt x="1127599" y="0"/>
                  <a:pt x="1081395" y="1270"/>
                  <a:pt x="1034036" y="1270"/>
                </a:cubicBezTo>
                <a:cubicBezTo>
                  <a:pt x="1006314" y="1270"/>
                  <a:pt x="978591" y="3810"/>
                  <a:pt x="949714" y="3810"/>
                </a:cubicBezTo>
                <a:cubicBezTo>
                  <a:pt x="920836" y="5080"/>
                  <a:pt x="397577" y="7620"/>
                  <a:pt x="368699" y="7620"/>
                </a:cubicBezTo>
                <a:cubicBezTo>
                  <a:pt x="345597" y="7620"/>
                  <a:pt x="322495" y="6350"/>
                  <a:pt x="299393" y="7620"/>
                </a:cubicBezTo>
                <a:cubicBezTo>
                  <a:pt x="278602" y="8890"/>
                  <a:pt x="256655" y="11430"/>
                  <a:pt x="235863" y="12700"/>
                </a:cubicBezTo>
                <a:cubicBezTo>
                  <a:pt x="213916" y="15240"/>
                  <a:pt x="191969" y="16510"/>
                  <a:pt x="171178" y="19050"/>
                </a:cubicBezTo>
                <a:cubicBezTo>
                  <a:pt x="139990" y="21590"/>
                  <a:pt x="107647" y="24130"/>
                  <a:pt x="76459" y="27940"/>
                </a:cubicBezTo>
                <a:cubicBezTo>
                  <a:pt x="57978" y="30480"/>
                  <a:pt x="38100" y="34290"/>
                  <a:pt x="16510" y="36830"/>
                </a:cubicBezTo>
                <a:cubicBezTo>
                  <a:pt x="16510" y="38100"/>
                  <a:pt x="13970" y="40640"/>
                  <a:pt x="13970" y="43180"/>
                </a:cubicBezTo>
                <a:cubicBezTo>
                  <a:pt x="12700" y="72504"/>
                  <a:pt x="10160" y="157144"/>
                  <a:pt x="8890" y="238103"/>
                </a:cubicBezTo>
                <a:cubicBezTo>
                  <a:pt x="7620" y="285943"/>
                  <a:pt x="8890" y="337462"/>
                  <a:pt x="7620" y="385302"/>
                </a:cubicBezTo>
                <a:cubicBezTo>
                  <a:pt x="0" y="628180"/>
                  <a:pt x="5080" y="3634718"/>
                  <a:pt x="7620" y="3881276"/>
                </a:cubicBezTo>
                <a:cubicBezTo>
                  <a:pt x="6350" y="4076314"/>
                  <a:pt x="11430" y="4267673"/>
                  <a:pt x="11430" y="4462711"/>
                </a:cubicBezTo>
                <a:cubicBezTo>
                  <a:pt x="11430" y="4554711"/>
                  <a:pt x="15240" y="4650390"/>
                  <a:pt x="7620" y="4693823"/>
                </a:cubicBezTo>
                <a:cubicBezTo>
                  <a:pt x="5080" y="4702713"/>
                  <a:pt x="10160" y="4709063"/>
                  <a:pt x="19050" y="4710333"/>
                </a:cubicBezTo>
                <a:cubicBezTo>
                  <a:pt x="29210" y="4711603"/>
                  <a:pt x="38100" y="4711603"/>
                  <a:pt x="48260" y="4711603"/>
                </a:cubicBezTo>
                <a:cubicBezTo>
                  <a:pt x="85700" y="4712873"/>
                  <a:pt x="122663" y="4712873"/>
                  <a:pt x="160782" y="4714143"/>
                </a:cubicBezTo>
                <a:cubicBezTo>
                  <a:pt x="181573" y="4715413"/>
                  <a:pt x="202365" y="4716683"/>
                  <a:pt x="222002" y="4717953"/>
                </a:cubicBezTo>
                <a:cubicBezTo>
                  <a:pt x="256655" y="4719223"/>
                  <a:pt x="290153" y="4719223"/>
                  <a:pt x="324806" y="4720493"/>
                </a:cubicBezTo>
                <a:cubicBezTo>
                  <a:pt x="338667" y="4720493"/>
                  <a:pt x="351373" y="4720493"/>
                  <a:pt x="365234" y="4719223"/>
                </a:cubicBezTo>
                <a:cubicBezTo>
                  <a:pt x="371010" y="4719223"/>
                  <a:pt x="377940" y="4717953"/>
                  <a:pt x="383716" y="4717953"/>
                </a:cubicBezTo>
                <a:cubicBezTo>
                  <a:pt x="406818" y="4719223"/>
                  <a:pt x="868857" y="4710333"/>
                  <a:pt x="891959" y="4711603"/>
                </a:cubicBezTo>
                <a:cubicBezTo>
                  <a:pt x="924302" y="4712873"/>
                  <a:pt x="1013244" y="4712873"/>
                  <a:pt x="1045587" y="4712873"/>
                </a:cubicBezTo>
                <a:cubicBezTo>
                  <a:pt x="1058293" y="4712873"/>
                  <a:pt x="1069844" y="4711603"/>
                  <a:pt x="1082550" y="4711603"/>
                </a:cubicBezTo>
                <a:cubicBezTo>
                  <a:pt x="1103342" y="4712873"/>
                  <a:pt x="1124134" y="4714143"/>
                  <a:pt x="1144925" y="4715413"/>
                </a:cubicBezTo>
                <a:cubicBezTo>
                  <a:pt x="1189974" y="4717953"/>
                  <a:pt x="1233868" y="4715413"/>
                  <a:pt x="1278917" y="4719223"/>
                </a:cubicBezTo>
                <a:cubicBezTo>
                  <a:pt x="1353998" y="4724303"/>
                  <a:pt x="1430235" y="4717953"/>
                  <a:pt x="1505508" y="4723033"/>
                </a:cubicBezTo>
                <a:cubicBezTo>
                  <a:pt x="1525828" y="4724303"/>
                  <a:pt x="1546148" y="4723033"/>
                  <a:pt x="1569008" y="4723033"/>
                </a:cubicBezTo>
                <a:cubicBezTo>
                  <a:pt x="1569008" y="4698903"/>
                  <a:pt x="1569008" y="4686203"/>
                  <a:pt x="1569008" y="4654070"/>
                </a:cubicBezTo>
                <a:cubicBezTo>
                  <a:pt x="1567738" y="4466391"/>
                  <a:pt x="1565198" y="4289753"/>
                  <a:pt x="1565198" y="4098394"/>
                </a:cubicBezTo>
                <a:close/>
              </a:path>
            </a:pathLst>
          </a:custGeom>
          <a:solidFill>
            <a:srgbClr val="E9572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3" name="Google Shape;243;p29"/>
          <p:cNvSpPr txBox="1"/>
          <p:nvPr/>
        </p:nvSpPr>
        <p:spPr>
          <a:xfrm>
            <a:off x="4830850" y="542663"/>
            <a:ext cx="3000000" cy="615600"/>
          </a:xfrm>
          <a:prstGeom prst="rect">
            <a:avLst/>
          </a:prstGeom>
          <a:noFill/>
          <a:ln>
            <a:noFill/>
          </a:ln>
        </p:spPr>
        <p:txBody>
          <a:bodyPr anchorCtr="0" anchor="t" bIns="91425" lIns="91425" spcFirstLastPara="1" rIns="91425" wrap="square" tIns="91425">
            <a:spAutoFit/>
          </a:bodyPr>
          <a:lstStyle/>
          <a:p>
            <a:pPr indent="0" lvl="0" marL="0" rtl="0" algn="ctr">
              <a:lnSpc>
                <a:spcPct val="106998"/>
              </a:lnSpc>
              <a:spcBef>
                <a:spcPts val="0"/>
              </a:spcBef>
              <a:spcAft>
                <a:spcPts val="0"/>
              </a:spcAft>
              <a:buNone/>
            </a:pPr>
            <a:r>
              <a:rPr lang="en" sz="2800">
                <a:solidFill>
                  <a:schemeClr val="lt1"/>
                </a:solidFill>
                <a:latin typeface="Jua"/>
                <a:ea typeface="Jua"/>
                <a:cs typeface="Jua"/>
                <a:sym typeface="Jua"/>
              </a:rPr>
              <a:t>Elizabeth Bragg</a:t>
            </a:r>
            <a:endParaRPr sz="2800"/>
          </a:p>
        </p:txBody>
      </p:sp>
      <p:pic>
        <p:nvPicPr>
          <p:cNvPr id="244" name="Google Shape;244;p29"/>
          <p:cNvPicPr preferRelativeResize="0"/>
          <p:nvPr/>
        </p:nvPicPr>
        <p:blipFill rotWithShape="1">
          <a:blip r:embed="rId11">
            <a:alphaModFix/>
          </a:blip>
          <a:srcRect b="28556" l="0" r="0" t="0"/>
          <a:stretch/>
        </p:blipFill>
        <p:spPr>
          <a:xfrm rot="-2">
            <a:off x="4909499" y="1836618"/>
            <a:ext cx="1764600" cy="277405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84D"/>
        </a:solidFill>
      </p:bgPr>
    </p:bg>
    <p:spTree>
      <p:nvGrpSpPr>
        <p:cNvPr id="248" name="Shape 248"/>
        <p:cNvGrpSpPr/>
        <p:nvPr/>
      </p:nvGrpSpPr>
      <p:grpSpPr>
        <a:xfrm>
          <a:off x="0" y="0"/>
          <a:ext cx="0" cy="0"/>
          <a:chOff x="0" y="0"/>
          <a:chExt cx="0" cy="0"/>
        </a:xfrm>
      </p:grpSpPr>
      <p:pic>
        <p:nvPicPr>
          <p:cNvPr id="249" name="Google Shape;249;p30"/>
          <p:cNvPicPr preferRelativeResize="0"/>
          <p:nvPr/>
        </p:nvPicPr>
        <p:blipFill rotWithShape="1">
          <a:blip r:embed="rId3">
            <a:alphaModFix/>
          </a:blip>
          <a:srcRect b="0" l="0" r="0" t="0"/>
          <a:stretch/>
        </p:blipFill>
        <p:spPr>
          <a:xfrm>
            <a:off x="7856851" y="-680517"/>
            <a:ext cx="1962366" cy="2024954"/>
          </a:xfrm>
          <a:prstGeom prst="rect">
            <a:avLst/>
          </a:prstGeom>
          <a:noFill/>
          <a:ln>
            <a:noFill/>
          </a:ln>
        </p:spPr>
      </p:pic>
      <p:pic>
        <p:nvPicPr>
          <p:cNvPr id="250" name="Google Shape;250;p30"/>
          <p:cNvPicPr preferRelativeResize="0"/>
          <p:nvPr/>
        </p:nvPicPr>
        <p:blipFill rotWithShape="1">
          <a:blip r:embed="rId4">
            <a:alphaModFix/>
          </a:blip>
          <a:srcRect b="0" l="0" r="0" t="0"/>
          <a:stretch/>
        </p:blipFill>
        <p:spPr>
          <a:xfrm>
            <a:off x="7822688" y="-685280"/>
            <a:ext cx="2103003" cy="2110680"/>
          </a:xfrm>
          <a:prstGeom prst="rect">
            <a:avLst/>
          </a:prstGeom>
          <a:noFill/>
          <a:ln>
            <a:noFill/>
          </a:ln>
        </p:spPr>
      </p:pic>
      <p:pic>
        <p:nvPicPr>
          <p:cNvPr id="251" name="Google Shape;251;p30"/>
          <p:cNvPicPr preferRelativeResize="0"/>
          <p:nvPr/>
        </p:nvPicPr>
        <p:blipFill rotWithShape="1">
          <a:blip r:embed="rId5">
            <a:alphaModFix/>
          </a:blip>
          <a:srcRect b="0" l="0" r="0" t="0"/>
          <a:stretch/>
        </p:blipFill>
        <p:spPr>
          <a:xfrm>
            <a:off x="1017010" y="370059"/>
            <a:ext cx="483145" cy="509061"/>
          </a:xfrm>
          <a:prstGeom prst="rect">
            <a:avLst/>
          </a:prstGeom>
          <a:noFill/>
          <a:ln>
            <a:noFill/>
          </a:ln>
        </p:spPr>
      </p:pic>
      <p:pic>
        <p:nvPicPr>
          <p:cNvPr id="252" name="Google Shape;252;p30"/>
          <p:cNvPicPr preferRelativeResize="0"/>
          <p:nvPr/>
        </p:nvPicPr>
        <p:blipFill rotWithShape="1">
          <a:blip r:embed="rId6">
            <a:alphaModFix/>
          </a:blip>
          <a:srcRect b="0" l="0" r="0" t="0"/>
          <a:stretch/>
        </p:blipFill>
        <p:spPr>
          <a:xfrm rot="1376937">
            <a:off x="-654997" y="4065139"/>
            <a:ext cx="2236476" cy="2049425"/>
          </a:xfrm>
          <a:prstGeom prst="rect">
            <a:avLst/>
          </a:prstGeom>
          <a:noFill/>
          <a:ln>
            <a:noFill/>
          </a:ln>
        </p:spPr>
      </p:pic>
      <p:pic>
        <p:nvPicPr>
          <p:cNvPr id="253" name="Google Shape;253;p30"/>
          <p:cNvPicPr preferRelativeResize="0"/>
          <p:nvPr/>
        </p:nvPicPr>
        <p:blipFill rotWithShape="1">
          <a:blip r:embed="rId7">
            <a:alphaModFix/>
          </a:blip>
          <a:srcRect b="0" l="0" r="0" t="0"/>
          <a:stretch/>
        </p:blipFill>
        <p:spPr>
          <a:xfrm rot="-3955626">
            <a:off x="1113857" y="3102109"/>
            <a:ext cx="164531" cy="179144"/>
          </a:xfrm>
          <a:prstGeom prst="rect">
            <a:avLst/>
          </a:prstGeom>
          <a:noFill/>
          <a:ln>
            <a:noFill/>
          </a:ln>
        </p:spPr>
      </p:pic>
      <p:pic>
        <p:nvPicPr>
          <p:cNvPr id="254" name="Google Shape;254;p30"/>
          <p:cNvPicPr preferRelativeResize="0"/>
          <p:nvPr/>
        </p:nvPicPr>
        <p:blipFill rotWithShape="1">
          <a:blip r:embed="rId8">
            <a:alphaModFix/>
          </a:blip>
          <a:srcRect b="0" l="0" r="0" t="0"/>
          <a:stretch/>
        </p:blipFill>
        <p:spPr>
          <a:xfrm rot="-3955675">
            <a:off x="1270325" y="2979424"/>
            <a:ext cx="82268" cy="89572"/>
          </a:xfrm>
          <a:prstGeom prst="rect">
            <a:avLst/>
          </a:prstGeom>
          <a:noFill/>
          <a:ln>
            <a:noFill/>
          </a:ln>
        </p:spPr>
      </p:pic>
      <p:pic>
        <p:nvPicPr>
          <p:cNvPr id="255" name="Google Shape;255;p30"/>
          <p:cNvPicPr preferRelativeResize="0"/>
          <p:nvPr/>
        </p:nvPicPr>
        <p:blipFill rotWithShape="1">
          <a:blip r:embed="rId9">
            <a:alphaModFix/>
          </a:blip>
          <a:srcRect b="0" l="0" r="0" t="0"/>
          <a:stretch/>
        </p:blipFill>
        <p:spPr>
          <a:xfrm rot="9281514">
            <a:off x="7858601" y="4620616"/>
            <a:ext cx="2810754" cy="1563800"/>
          </a:xfrm>
          <a:prstGeom prst="rect">
            <a:avLst/>
          </a:prstGeom>
          <a:noFill/>
          <a:ln>
            <a:noFill/>
          </a:ln>
        </p:spPr>
      </p:pic>
      <p:pic>
        <p:nvPicPr>
          <p:cNvPr id="256" name="Google Shape;256;p30"/>
          <p:cNvPicPr preferRelativeResize="0"/>
          <p:nvPr/>
        </p:nvPicPr>
        <p:blipFill rotWithShape="1">
          <a:blip r:embed="rId10">
            <a:alphaModFix/>
          </a:blip>
          <a:srcRect b="0" l="0" r="0" t="0"/>
          <a:stretch/>
        </p:blipFill>
        <p:spPr>
          <a:xfrm rot="-1818966">
            <a:off x="-920963" y="-255645"/>
            <a:ext cx="2259971" cy="1014933"/>
          </a:xfrm>
          <a:prstGeom prst="rect">
            <a:avLst/>
          </a:prstGeom>
          <a:noFill/>
          <a:ln>
            <a:noFill/>
          </a:ln>
        </p:spPr>
      </p:pic>
      <p:pic>
        <p:nvPicPr>
          <p:cNvPr id="257" name="Google Shape;257;p30"/>
          <p:cNvPicPr preferRelativeResize="0"/>
          <p:nvPr/>
        </p:nvPicPr>
        <p:blipFill rotWithShape="1">
          <a:blip r:embed="rId11">
            <a:alphaModFix/>
          </a:blip>
          <a:srcRect b="0" l="0" r="0" t="0"/>
          <a:stretch/>
        </p:blipFill>
        <p:spPr>
          <a:xfrm rot="1799898">
            <a:off x="7962431" y="3827366"/>
            <a:ext cx="626719" cy="590252"/>
          </a:xfrm>
          <a:prstGeom prst="rect">
            <a:avLst/>
          </a:prstGeom>
          <a:noFill/>
          <a:ln>
            <a:noFill/>
          </a:ln>
        </p:spPr>
      </p:pic>
      <p:pic>
        <p:nvPicPr>
          <p:cNvPr id="258" name="Google Shape;258;p30"/>
          <p:cNvPicPr preferRelativeResize="0"/>
          <p:nvPr/>
        </p:nvPicPr>
        <p:blipFill rotWithShape="1">
          <a:blip r:embed="rId12">
            <a:alphaModFix/>
          </a:blip>
          <a:srcRect b="0" l="0" r="0" t="0"/>
          <a:stretch/>
        </p:blipFill>
        <p:spPr>
          <a:xfrm>
            <a:off x="7989607" y="4581835"/>
            <a:ext cx="180431" cy="196450"/>
          </a:xfrm>
          <a:prstGeom prst="rect">
            <a:avLst/>
          </a:prstGeom>
          <a:noFill/>
          <a:ln>
            <a:noFill/>
          </a:ln>
        </p:spPr>
      </p:pic>
      <p:pic>
        <p:nvPicPr>
          <p:cNvPr id="259" name="Google Shape;259;p30"/>
          <p:cNvPicPr preferRelativeResize="0"/>
          <p:nvPr/>
        </p:nvPicPr>
        <p:blipFill rotWithShape="1">
          <a:blip r:embed="rId8">
            <a:alphaModFix/>
          </a:blip>
          <a:srcRect b="0" l="0" r="0" t="0"/>
          <a:stretch/>
        </p:blipFill>
        <p:spPr>
          <a:xfrm>
            <a:off x="7751097" y="4481117"/>
            <a:ext cx="90216" cy="98225"/>
          </a:xfrm>
          <a:prstGeom prst="rect">
            <a:avLst/>
          </a:prstGeom>
          <a:noFill/>
          <a:ln>
            <a:noFill/>
          </a:ln>
        </p:spPr>
      </p:pic>
      <p:grpSp>
        <p:nvGrpSpPr>
          <p:cNvPr id="260" name="Google Shape;260;p30"/>
          <p:cNvGrpSpPr/>
          <p:nvPr/>
        </p:nvGrpSpPr>
        <p:grpSpPr>
          <a:xfrm>
            <a:off x="1109621" y="1621124"/>
            <a:ext cx="6924713" cy="985525"/>
            <a:chOff x="0" y="-371475"/>
            <a:chExt cx="18465900" cy="2628066"/>
          </a:xfrm>
        </p:grpSpPr>
        <p:sp>
          <p:nvSpPr>
            <p:cNvPr id="261" name="Google Shape;261;p30"/>
            <p:cNvSpPr txBox="1"/>
            <p:nvPr/>
          </p:nvSpPr>
          <p:spPr>
            <a:xfrm>
              <a:off x="0" y="-371475"/>
              <a:ext cx="18465900" cy="18060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lang="en" sz="4400">
                  <a:solidFill>
                    <a:srgbClr val="FFFFFF"/>
                  </a:solidFill>
                  <a:latin typeface="Jua"/>
                  <a:ea typeface="Jua"/>
                  <a:cs typeface="Jua"/>
                  <a:sym typeface="Jua"/>
                </a:rPr>
                <a:t>Icebreaker!</a:t>
              </a:r>
              <a:endParaRPr sz="700"/>
            </a:p>
          </p:txBody>
        </p:sp>
        <p:pic>
          <p:nvPicPr>
            <p:cNvPr id="262" name="Google Shape;262;p30"/>
            <p:cNvPicPr preferRelativeResize="0"/>
            <p:nvPr/>
          </p:nvPicPr>
          <p:blipFill rotWithShape="1">
            <a:blip r:embed="rId13">
              <a:alphaModFix/>
            </a:blip>
            <a:srcRect b="0" l="0" r="0" t="51616"/>
            <a:stretch/>
          </p:blipFill>
          <p:spPr>
            <a:xfrm>
              <a:off x="6698186" y="2035833"/>
              <a:ext cx="5069650" cy="220758"/>
            </a:xfrm>
            <a:prstGeom prst="rect">
              <a:avLst/>
            </a:prstGeom>
            <a:noFill/>
            <a:ln>
              <a:noFill/>
            </a:ln>
          </p:spPr>
        </p:pic>
      </p:grpSp>
      <p:pic>
        <p:nvPicPr>
          <p:cNvPr id="263" name="Google Shape;263;p30"/>
          <p:cNvPicPr preferRelativeResize="0"/>
          <p:nvPr/>
        </p:nvPicPr>
        <p:blipFill rotWithShape="1">
          <a:blip r:embed="rId14">
            <a:alphaModFix/>
          </a:blip>
          <a:srcRect b="0" l="0" r="0" t="0"/>
          <a:stretch/>
        </p:blipFill>
        <p:spPr>
          <a:xfrm>
            <a:off x="3600080" y="2847681"/>
            <a:ext cx="1828206" cy="19306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84D"/>
        </a:solidFill>
      </p:bgPr>
    </p:bg>
    <p:spTree>
      <p:nvGrpSpPr>
        <p:cNvPr id="267" name="Shape 267"/>
        <p:cNvGrpSpPr/>
        <p:nvPr/>
      </p:nvGrpSpPr>
      <p:grpSpPr>
        <a:xfrm>
          <a:off x="0" y="0"/>
          <a:ext cx="0" cy="0"/>
          <a:chOff x="0" y="0"/>
          <a:chExt cx="0" cy="0"/>
        </a:xfrm>
      </p:grpSpPr>
      <p:pic>
        <p:nvPicPr>
          <p:cNvPr id="268" name="Google Shape;268;p31"/>
          <p:cNvPicPr preferRelativeResize="0"/>
          <p:nvPr/>
        </p:nvPicPr>
        <p:blipFill rotWithShape="1">
          <a:blip r:embed="rId3">
            <a:alphaModFix/>
          </a:blip>
          <a:srcRect b="0" l="0" r="0" t="0"/>
          <a:stretch/>
        </p:blipFill>
        <p:spPr>
          <a:xfrm>
            <a:off x="7856851" y="-680517"/>
            <a:ext cx="1962366" cy="2024954"/>
          </a:xfrm>
          <a:prstGeom prst="rect">
            <a:avLst/>
          </a:prstGeom>
          <a:noFill/>
          <a:ln>
            <a:noFill/>
          </a:ln>
        </p:spPr>
      </p:pic>
      <p:pic>
        <p:nvPicPr>
          <p:cNvPr id="269" name="Google Shape;269;p31"/>
          <p:cNvPicPr preferRelativeResize="0"/>
          <p:nvPr/>
        </p:nvPicPr>
        <p:blipFill rotWithShape="1">
          <a:blip r:embed="rId4">
            <a:alphaModFix/>
          </a:blip>
          <a:srcRect b="0" l="0" r="0" t="0"/>
          <a:stretch/>
        </p:blipFill>
        <p:spPr>
          <a:xfrm>
            <a:off x="7822688" y="-685280"/>
            <a:ext cx="2103003" cy="2110680"/>
          </a:xfrm>
          <a:prstGeom prst="rect">
            <a:avLst/>
          </a:prstGeom>
          <a:noFill/>
          <a:ln>
            <a:noFill/>
          </a:ln>
        </p:spPr>
      </p:pic>
      <p:pic>
        <p:nvPicPr>
          <p:cNvPr id="270" name="Google Shape;270;p31"/>
          <p:cNvPicPr preferRelativeResize="0"/>
          <p:nvPr/>
        </p:nvPicPr>
        <p:blipFill rotWithShape="1">
          <a:blip r:embed="rId5">
            <a:alphaModFix/>
          </a:blip>
          <a:srcRect b="0" l="0" r="0" t="0"/>
          <a:stretch/>
        </p:blipFill>
        <p:spPr>
          <a:xfrm>
            <a:off x="1017010" y="370059"/>
            <a:ext cx="483145" cy="509061"/>
          </a:xfrm>
          <a:prstGeom prst="rect">
            <a:avLst/>
          </a:prstGeom>
          <a:noFill/>
          <a:ln>
            <a:noFill/>
          </a:ln>
        </p:spPr>
      </p:pic>
      <p:pic>
        <p:nvPicPr>
          <p:cNvPr id="271" name="Google Shape;271;p31"/>
          <p:cNvPicPr preferRelativeResize="0"/>
          <p:nvPr/>
        </p:nvPicPr>
        <p:blipFill rotWithShape="1">
          <a:blip r:embed="rId6">
            <a:alphaModFix/>
          </a:blip>
          <a:srcRect b="0" l="0" r="0" t="0"/>
          <a:stretch/>
        </p:blipFill>
        <p:spPr>
          <a:xfrm rot="1376937">
            <a:off x="-654997" y="4065139"/>
            <a:ext cx="2236476" cy="2049425"/>
          </a:xfrm>
          <a:prstGeom prst="rect">
            <a:avLst/>
          </a:prstGeom>
          <a:noFill/>
          <a:ln>
            <a:noFill/>
          </a:ln>
        </p:spPr>
      </p:pic>
      <p:pic>
        <p:nvPicPr>
          <p:cNvPr id="272" name="Google Shape;272;p31"/>
          <p:cNvPicPr preferRelativeResize="0"/>
          <p:nvPr/>
        </p:nvPicPr>
        <p:blipFill rotWithShape="1">
          <a:blip r:embed="rId7">
            <a:alphaModFix/>
          </a:blip>
          <a:srcRect b="0" l="0" r="0" t="0"/>
          <a:stretch/>
        </p:blipFill>
        <p:spPr>
          <a:xfrm rot="-3955626">
            <a:off x="1113857" y="3102109"/>
            <a:ext cx="164531" cy="179144"/>
          </a:xfrm>
          <a:prstGeom prst="rect">
            <a:avLst/>
          </a:prstGeom>
          <a:noFill/>
          <a:ln>
            <a:noFill/>
          </a:ln>
        </p:spPr>
      </p:pic>
      <p:pic>
        <p:nvPicPr>
          <p:cNvPr id="273" name="Google Shape;273;p31"/>
          <p:cNvPicPr preferRelativeResize="0"/>
          <p:nvPr/>
        </p:nvPicPr>
        <p:blipFill rotWithShape="1">
          <a:blip r:embed="rId8">
            <a:alphaModFix/>
          </a:blip>
          <a:srcRect b="0" l="0" r="0" t="0"/>
          <a:stretch/>
        </p:blipFill>
        <p:spPr>
          <a:xfrm rot="-3955675">
            <a:off x="1270325" y="2979424"/>
            <a:ext cx="82268" cy="89572"/>
          </a:xfrm>
          <a:prstGeom prst="rect">
            <a:avLst/>
          </a:prstGeom>
          <a:noFill/>
          <a:ln>
            <a:noFill/>
          </a:ln>
        </p:spPr>
      </p:pic>
      <p:pic>
        <p:nvPicPr>
          <p:cNvPr id="274" name="Google Shape;274;p31"/>
          <p:cNvPicPr preferRelativeResize="0"/>
          <p:nvPr/>
        </p:nvPicPr>
        <p:blipFill rotWithShape="1">
          <a:blip r:embed="rId9">
            <a:alphaModFix/>
          </a:blip>
          <a:srcRect b="0" l="0" r="0" t="0"/>
          <a:stretch/>
        </p:blipFill>
        <p:spPr>
          <a:xfrm rot="9281514">
            <a:off x="7858601" y="4620616"/>
            <a:ext cx="2810754" cy="1563800"/>
          </a:xfrm>
          <a:prstGeom prst="rect">
            <a:avLst/>
          </a:prstGeom>
          <a:noFill/>
          <a:ln>
            <a:noFill/>
          </a:ln>
        </p:spPr>
      </p:pic>
      <p:pic>
        <p:nvPicPr>
          <p:cNvPr id="275" name="Google Shape;275;p31"/>
          <p:cNvPicPr preferRelativeResize="0"/>
          <p:nvPr/>
        </p:nvPicPr>
        <p:blipFill rotWithShape="1">
          <a:blip r:embed="rId10">
            <a:alphaModFix/>
          </a:blip>
          <a:srcRect b="0" l="0" r="0" t="0"/>
          <a:stretch/>
        </p:blipFill>
        <p:spPr>
          <a:xfrm rot="-1818966">
            <a:off x="-920963" y="-255645"/>
            <a:ext cx="2259971" cy="1014933"/>
          </a:xfrm>
          <a:prstGeom prst="rect">
            <a:avLst/>
          </a:prstGeom>
          <a:noFill/>
          <a:ln>
            <a:noFill/>
          </a:ln>
        </p:spPr>
      </p:pic>
      <p:pic>
        <p:nvPicPr>
          <p:cNvPr id="276" name="Google Shape;276;p31"/>
          <p:cNvPicPr preferRelativeResize="0"/>
          <p:nvPr/>
        </p:nvPicPr>
        <p:blipFill rotWithShape="1">
          <a:blip r:embed="rId11">
            <a:alphaModFix/>
          </a:blip>
          <a:srcRect b="0" l="0" r="0" t="0"/>
          <a:stretch/>
        </p:blipFill>
        <p:spPr>
          <a:xfrm rot="1799898">
            <a:off x="7962431" y="3827366"/>
            <a:ext cx="626719" cy="590252"/>
          </a:xfrm>
          <a:prstGeom prst="rect">
            <a:avLst/>
          </a:prstGeom>
          <a:noFill/>
          <a:ln>
            <a:noFill/>
          </a:ln>
        </p:spPr>
      </p:pic>
      <p:pic>
        <p:nvPicPr>
          <p:cNvPr id="277" name="Google Shape;277;p31"/>
          <p:cNvPicPr preferRelativeResize="0"/>
          <p:nvPr/>
        </p:nvPicPr>
        <p:blipFill rotWithShape="1">
          <a:blip r:embed="rId12">
            <a:alphaModFix/>
          </a:blip>
          <a:srcRect b="0" l="0" r="0" t="0"/>
          <a:stretch/>
        </p:blipFill>
        <p:spPr>
          <a:xfrm>
            <a:off x="7989607" y="4581835"/>
            <a:ext cx="180431" cy="196450"/>
          </a:xfrm>
          <a:prstGeom prst="rect">
            <a:avLst/>
          </a:prstGeom>
          <a:noFill/>
          <a:ln>
            <a:noFill/>
          </a:ln>
        </p:spPr>
      </p:pic>
      <p:pic>
        <p:nvPicPr>
          <p:cNvPr id="278" name="Google Shape;278;p31"/>
          <p:cNvPicPr preferRelativeResize="0"/>
          <p:nvPr/>
        </p:nvPicPr>
        <p:blipFill rotWithShape="1">
          <a:blip r:embed="rId8">
            <a:alphaModFix/>
          </a:blip>
          <a:srcRect b="0" l="0" r="0" t="0"/>
          <a:stretch/>
        </p:blipFill>
        <p:spPr>
          <a:xfrm>
            <a:off x="7751097" y="4481117"/>
            <a:ext cx="90216" cy="98225"/>
          </a:xfrm>
          <a:prstGeom prst="rect">
            <a:avLst/>
          </a:prstGeom>
          <a:noFill/>
          <a:ln>
            <a:noFill/>
          </a:ln>
        </p:spPr>
      </p:pic>
      <p:grpSp>
        <p:nvGrpSpPr>
          <p:cNvPr id="279" name="Google Shape;279;p31"/>
          <p:cNvGrpSpPr/>
          <p:nvPr/>
        </p:nvGrpSpPr>
        <p:grpSpPr>
          <a:xfrm>
            <a:off x="1109621" y="1621124"/>
            <a:ext cx="6924713" cy="985525"/>
            <a:chOff x="0" y="-371475"/>
            <a:chExt cx="18465900" cy="2628066"/>
          </a:xfrm>
        </p:grpSpPr>
        <p:sp>
          <p:nvSpPr>
            <p:cNvPr id="280" name="Google Shape;280;p31"/>
            <p:cNvSpPr txBox="1"/>
            <p:nvPr/>
          </p:nvSpPr>
          <p:spPr>
            <a:xfrm>
              <a:off x="0" y="-371475"/>
              <a:ext cx="18465900" cy="18060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 sz="4400" u="none" cap="none" strike="noStrike">
                  <a:solidFill>
                    <a:srgbClr val="FFFFFF"/>
                  </a:solidFill>
                  <a:latin typeface="Jua"/>
                  <a:ea typeface="Jua"/>
                  <a:cs typeface="Jua"/>
                  <a:sym typeface="Jua"/>
                </a:rPr>
                <a:t>S</a:t>
              </a:r>
              <a:r>
                <a:rPr lang="en" sz="4400">
                  <a:solidFill>
                    <a:srgbClr val="FFFFFF"/>
                  </a:solidFill>
                  <a:latin typeface="Jua"/>
                  <a:ea typeface="Jua"/>
                  <a:cs typeface="Jua"/>
                  <a:sym typeface="Jua"/>
                </a:rPr>
                <a:t>KETCH ACTIVITY</a:t>
              </a:r>
              <a:r>
                <a:rPr b="0" i="0" lang="en" sz="4400" u="none" cap="none" strike="noStrike">
                  <a:solidFill>
                    <a:srgbClr val="FFFFFF"/>
                  </a:solidFill>
                  <a:latin typeface="Jua"/>
                  <a:ea typeface="Jua"/>
                  <a:cs typeface="Jua"/>
                  <a:sym typeface="Jua"/>
                </a:rPr>
                <a:t>!</a:t>
              </a:r>
              <a:endParaRPr sz="700"/>
            </a:p>
          </p:txBody>
        </p:sp>
        <p:pic>
          <p:nvPicPr>
            <p:cNvPr id="281" name="Google Shape;281;p31"/>
            <p:cNvPicPr preferRelativeResize="0"/>
            <p:nvPr/>
          </p:nvPicPr>
          <p:blipFill rotWithShape="1">
            <a:blip r:embed="rId13">
              <a:alphaModFix/>
            </a:blip>
            <a:srcRect b="0" l="0" r="0" t="51616"/>
            <a:stretch/>
          </p:blipFill>
          <p:spPr>
            <a:xfrm>
              <a:off x="6698186" y="2035833"/>
              <a:ext cx="5069650" cy="220758"/>
            </a:xfrm>
            <a:prstGeom prst="rect">
              <a:avLst/>
            </a:prstGeom>
            <a:noFill/>
            <a:ln>
              <a:noFill/>
            </a:ln>
          </p:spPr>
        </p:pic>
      </p:grpSp>
      <p:pic>
        <p:nvPicPr>
          <p:cNvPr id="282" name="Google Shape;282;p31"/>
          <p:cNvPicPr preferRelativeResize="0"/>
          <p:nvPr/>
        </p:nvPicPr>
        <p:blipFill rotWithShape="1">
          <a:blip r:embed="rId14">
            <a:alphaModFix/>
          </a:blip>
          <a:srcRect b="0" l="0" r="0" t="0"/>
          <a:stretch/>
        </p:blipFill>
        <p:spPr>
          <a:xfrm>
            <a:off x="3600080" y="2847681"/>
            <a:ext cx="1828206" cy="193060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84D"/>
        </a:solidFill>
      </p:bgPr>
    </p:bg>
    <p:spTree>
      <p:nvGrpSpPr>
        <p:cNvPr id="286" name="Shape 286"/>
        <p:cNvGrpSpPr/>
        <p:nvPr/>
      </p:nvGrpSpPr>
      <p:grpSpPr>
        <a:xfrm>
          <a:off x="0" y="0"/>
          <a:ext cx="0" cy="0"/>
          <a:chOff x="0" y="0"/>
          <a:chExt cx="0" cy="0"/>
        </a:xfrm>
      </p:grpSpPr>
      <p:pic>
        <p:nvPicPr>
          <p:cNvPr id="287" name="Google Shape;287;p32"/>
          <p:cNvPicPr preferRelativeResize="0"/>
          <p:nvPr/>
        </p:nvPicPr>
        <p:blipFill rotWithShape="1">
          <a:blip r:embed="rId3">
            <a:alphaModFix/>
          </a:blip>
          <a:srcRect b="0" l="0" r="0" t="51616"/>
          <a:stretch/>
        </p:blipFill>
        <p:spPr>
          <a:xfrm>
            <a:off x="3475567" y="1025300"/>
            <a:ext cx="1159769" cy="50502"/>
          </a:xfrm>
          <a:prstGeom prst="rect">
            <a:avLst/>
          </a:prstGeom>
          <a:noFill/>
          <a:ln>
            <a:noFill/>
          </a:ln>
        </p:spPr>
      </p:pic>
      <p:sp>
        <p:nvSpPr>
          <p:cNvPr id="288" name="Google Shape;288;p32"/>
          <p:cNvSpPr txBox="1"/>
          <p:nvPr/>
        </p:nvSpPr>
        <p:spPr>
          <a:xfrm>
            <a:off x="4167000" y="204700"/>
            <a:ext cx="4860000" cy="1691700"/>
          </a:xfrm>
          <a:prstGeom prst="rect">
            <a:avLst/>
          </a:prstGeom>
          <a:noFill/>
          <a:ln>
            <a:noFill/>
          </a:ln>
        </p:spPr>
        <p:txBody>
          <a:bodyPr anchorCtr="0" anchor="t" bIns="0" lIns="0" spcFirstLastPara="1" rIns="0" wrap="square" tIns="0">
            <a:spAutoFit/>
          </a:bodyPr>
          <a:lstStyle/>
          <a:p>
            <a:pPr indent="0" lvl="0" marL="0" rtl="0" algn="ctr">
              <a:lnSpc>
                <a:spcPct val="106995"/>
              </a:lnSpc>
              <a:spcBef>
                <a:spcPts val="0"/>
              </a:spcBef>
              <a:spcAft>
                <a:spcPts val="0"/>
              </a:spcAft>
              <a:buClr>
                <a:schemeClr val="dk1"/>
              </a:buClr>
              <a:buSzPts val="1100"/>
              <a:buFont typeface="Arial"/>
              <a:buNone/>
            </a:pPr>
            <a:r>
              <a:rPr lang="en" sz="3500">
                <a:solidFill>
                  <a:schemeClr val="lt1"/>
                </a:solidFill>
                <a:latin typeface="Jua"/>
                <a:ea typeface="Jua"/>
                <a:cs typeface="Jua"/>
                <a:sym typeface="Jua"/>
              </a:rPr>
              <a:t>Civil Engineering</a:t>
            </a:r>
            <a:endParaRPr sz="3500">
              <a:solidFill>
                <a:schemeClr val="lt1"/>
              </a:solidFill>
              <a:latin typeface="Jua"/>
              <a:ea typeface="Jua"/>
              <a:cs typeface="Jua"/>
              <a:sym typeface="Jua"/>
            </a:endParaRPr>
          </a:p>
          <a:p>
            <a:pPr indent="0" lvl="0" marL="0" rtl="0" algn="l">
              <a:lnSpc>
                <a:spcPct val="106995"/>
              </a:lnSpc>
              <a:spcBef>
                <a:spcPts val="0"/>
              </a:spcBef>
              <a:spcAft>
                <a:spcPts val="0"/>
              </a:spcAft>
              <a:buClr>
                <a:schemeClr val="dk1"/>
              </a:buClr>
              <a:buSzPts val="1100"/>
              <a:buFont typeface="Arial"/>
              <a:buNone/>
            </a:pPr>
            <a:r>
              <a:t/>
            </a:r>
            <a:endParaRPr sz="3500">
              <a:solidFill>
                <a:schemeClr val="lt1"/>
              </a:solidFill>
              <a:latin typeface="Jua"/>
              <a:ea typeface="Jua"/>
              <a:cs typeface="Jua"/>
              <a:sym typeface="Jua"/>
            </a:endParaRPr>
          </a:p>
          <a:p>
            <a:pPr indent="0" lvl="0" marL="0" marR="0" rtl="0" algn="l">
              <a:lnSpc>
                <a:spcPct val="106995"/>
              </a:lnSpc>
              <a:spcBef>
                <a:spcPts val="0"/>
              </a:spcBef>
              <a:spcAft>
                <a:spcPts val="0"/>
              </a:spcAft>
              <a:buNone/>
            </a:pPr>
            <a:r>
              <a:t/>
            </a:r>
            <a:endParaRPr sz="3500">
              <a:solidFill>
                <a:schemeClr val="lt1"/>
              </a:solidFill>
              <a:latin typeface="Jua"/>
              <a:ea typeface="Jua"/>
              <a:cs typeface="Jua"/>
              <a:sym typeface="Jua"/>
            </a:endParaRPr>
          </a:p>
        </p:txBody>
      </p:sp>
      <p:sp>
        <p:nvSpPr>
          <p:cNvPr id="289" name="Google Shape;289;p32"/>
          <p:cNvSpPr txBox="1"/>
          <p:nvPr/>
        </p:nvSpPr>
        <p:spPr>
          <a:xfrm>
            <a:off x="4167000" y="872900"/>
            <a:ext cx="4860000" cy="3182700"/>
          </a:xfrm>
          <a:prstGeom prst="rect">
            <a:avLst/>
          </a:prstGeom>
          <a:noFill/>
          <a:ln>
            <a:noFill/>
          </a:ln>
        </p:spPr>
        <p:txBody>
          <a:bodyPr anchorCtr="0" anchor="t" bIns="0" lIns="0" spcFirstLastPara="1" rIns="0" wrap="square" tIns="0">
            <a:spAutoFit/>
          </a:bodyPr>
          <a:lstStyle/>
          <a:p>
            <a:pPr indent="0" lvl="0" marL="0" rtl="0" algn="l">
              <a:lnSpc>
                <a:spcPct val="139984"/>
              </a:lnSpc>
              <a:spcBef>
                <a:spcPts val="0"/>
              </a:spcBef>
              <a:spcAft>
                <a:spcPts val="0"/>
              </a:spcAft>
              <a:buNone/>
            </a:pPr>
            <a:r>
              <a:t/>
            </a:r>
            <a:endParaRPr sz="2200">
              <a:solidFill>
                <a:srgbClr val="FFFFFF"/>
              </a:solidFill>
              <a:latin typeface="Jua"/>
              <a:ea typeface="Jua"/>
              <a:cs typeface="Jua"/>
              <a:sym typeface="Jua"/>
            </a:endParaRPr>
          </a:p>
          <a:p>
            <a:pPr indent="0" lvl="0" marL="0" rtl="0" algn="l">
              <a:lnSpc>
                <a:spcPct val="139984"/>
              </a:lnSpc>
              <a:spcBef>
                <a:spcPts val="0"/>
              </a:spcBef>
              <a:spcAft>
                <a:spcPts val="0"/>
              </a:spcAft>
              <a:buNone/>
            </a:pPr>
            <a:r>
              <a:rPr lang="en" sz="2200">
                <a:solidFill>
                  <a:srgbClr val="FFFFFF"/>
                </a:solidFill>
                <a:latin typeface="Jua"/>
                <a:ea typeface="Jua"/>
                <a:cs typeface="Jua"/>
                <a:sym typeface="Jua"/>
              </a:rPr>
              <a:t>	Design and construction of:</a:t>
            </a:r>
            <a:endParaRPr sz="2200">
              <a:solidFill>
                <a:srgbClr val="FFFFFF"/>
              </a:solidFill>
              <a:latin typeface="Jua"/>
              <a:ea typeface="Jua"/>
              <a:cs typeface="Jua"/>
              <a:sym typeface="Jua"/>
            </a:endParaRPr>
          </a:p>
          <a:p>
            <a:pPr indent="-368300" lvl="0" marL="914400" rtl="0" algn="l">
              <a:lnSpc>
                <a:spcPct val="139984"/>
              </a:lnSpc>
              <a:spcBef>
                <a:spcPts val="0"/>
              </a:spcBef>
              <a:spcAft>
                <a:spcPts val="0"/>
              </a:spcAft>
              <a:buClr>
                <a:srgbClr val="FFFFFF"/>
              </a:buClr>
              <a:buSzPts val="2200"/>
              <a:buFont typeface="Jua"/>
              <a:buChar char="❖"/>
            </a:pPr>
            <a:r>
              <a:rPr lang="en" sz="2200">
                <a:solidFill>
                  <a:srgbClr val="FFFFFF"/>
                </a:solidFill>
                <a:latin typeface="Jua"/>
                <a:ea typeface="Jua"/>
                <a:cs typeface="Jua"/>
                <a:sym typeface="Jua"/>
              </a:rPr>
              <a:t>Roads</a:t>
            </a:r>
            <a:endParaRPr sz="2200">
              <a:solidFill>
                <a:srgbClr val="FFFFFF"/>
              </a:solidFill>
              <a:latin typeface="Jua"/>
              <a:ea typeface="Jua"/>
              <a:cs typeface="Jua"/>
              <a:sym typeface="Jua"/>
            </a:endParaRPr>
          </a:p>
          <a:p>
            <a:pPr indent="-368300" lvl="0" marL="914400" rtl="0" algn="l">
              <a:lnSpc>
                <a:spcPct val="139984"/>
              </a:lnSpc>
              <a:spcBef>
                <a:spcPts val="0"/>
              </a:spcBef>
              <a:spcAft>
                <a:spcPts val="0"/>
              </a:spcAft>
              <a:buClr>
                <a:srgbClr val="FFFFFF"/>
              </a:buClr>
              <a:buSzPts val="2200"/>
              <a:buFont typeface="Jua"/>
              <a:buChar char="❖"/>
            </a:pPr>
            <a:r>
              <a:rPr lang="en" sz="2200">
                <a:solidFill>
                  <a:srgbClr val="FFFFFF"/>
                </a:solidFill>
                <a:latin typeface="Jua"/>
                <a:ea typeface="Jua"/>
                <a:cs typeface="Jua"/>
                <a:sym typeface="Jua"/>
              </a:rPr>
              <a:t>Buildings</a:t>
            </a:r>
            <a:endParaRPr sz="2200">
              <a:solidFill>
                <a:srgbClr val="FFFFFF"/>
              </a:solidFill>
              <a:latin typeface="Jua"/>
              <a:ea typeface="Jua"/>
              <a:cs typeface="Jua"/>
              <a:sym typeface="Jua"/>
            </a:endParaRPr>
          </a:p>
          <a:p>
            <a:pPr indent="-368300" lvl="0" marL="914400" rtl="0" algn="l">
              <a:lnSpc>
                <a:spcPct val="139984"/>
              </a:lnSpc>
              <a:spcBef>
                <a:spcPts val="0"/>
              </a:spcBef>
              <a:spcAft>
                <a:spcPts val="0"/>
              </a:spcAft>
              <a:buClr>
                <a:srgbClr val="FFFFFF"/>
              </a:buClr>
              <a:buSzPts val="2200"/>
              <a:buFont typeface="Jua"/>
              <a:buChar char="❖"/>
            </a:pPr>
            <a:r>
              <a:rPr lang="en" sz="2200">
                <a:solidFill>
                  <a:srgbClr val="FFFFFF"/>
                </a:solidFill>
                <a:latin typeface="Jua"/>
                <a:ea typeface="Jua"/>
                <a:cs typeface="Jua"/>
                <a:sym typeface="Jua"/>
              </a:rPr>
              <a:t>Train systems</a:t>
            </a:r>
            <a:endParaRPr sz="2200">
              <a:solidFill>
                <a:srgbClr val="FFFFFF"/>
              </a:solidFill>
              <a:latin typeface="Jua"/>
              <a:ea typeface="Jua"/>
              <a:cs typeface="Jua"/>
              <a:sym typeface="Jua"/>
            </a:endParaRPr>
          </a:p>
          <a:p>
            <a:pPr indent="-368300" lvl="0" marL="914400" rtl="0" algn="l">
              <a:lnSpc>
                <a:spcPct val="139984"/>
              </a:lnSpc>
              <a:spcBef>
                <a:spcPts val="0"/>
              </a:spcBef>
              <a:spcAft>
                <a:spcPts val="0"/>
              </a:spcAft>
              <a:buClr>
                <a:srgbClr val="FFFFFF"/>
              </a:buClr>
              <a:buSzPts val="2200"/>
              <a:buFont typeface="Jua"/>
              <a:buChar char="❖"/>
            </a:pPr>
            <a:r>
              <a:rPr lang="en" sz="2200">
                <a:solidFill>
                  <a:srgbClr val="FFFFFF"/>
                </a:solidFill>
                <a:latin typeface="Jua"/>
                <a:ea typeface="Jua"/>
                <a:cs typeface="Jua"/>
                <a:sym typeface="Jua"/>
              </a:rPr>
              <a:t>Bridges</a:t>
            </a:r>
            <a:endParaRPr sz="2200">
              <a:solidFill>
                <a:srgbClr val="FFFFFF"/>
              </a:solidFill>
              <a:latin typeface="Jua"/>
              <a:ea typeface="Jua"/>
              <a:cs typeface="Jua"/>
              <a:sym typeface="Jua"/>
            </a:endParaRPr>
          </a:p>
          <a:p>
            <a:pPr indent="0" lvl="0" marL="0" rtl="0" algn="l">
              <a:lnSpc>
                <a:spcPct val="139984"/>
              </a:lnSpc>
              <a:spcBef>
                <a:spcPts val="0"/>
              </a:spcBef>
              <a:spcAft>
                <a:spcPts val="0"/>
              </a:spcAft>
              <a:buNone/>
            </a:pPr>
            <a:r>
              <a:t/>
            </a:r>
            <a:endParaRPr sz="2200">
              <a:solidFill>
                <a:srgbClr val="FFFFFF"/>
              </a:solidFill>
              <a:latin typeface="Jua"/>
              <a:ea typeface="Jua"/>
              <a:cs typeface="Jua"/>
              <a:sym typeface="Jua"/>
            </a:endParaRPr>
          </a:p>
        </p:txBody>
      </p:sp>
      <p:sp>
        <p:nvSpPr>
          <p:cNvPr id="290" name="Google Shape;290;p32"/>
          <p:cNvSpPr/>
          <p:nvPr/>
        </p:nvSpPr>
        <p:spPr>
          <a:xfrm rot="5400000">
            <a:off x="-549606" y="529688"/>
            <a:ext cx="5191744" cy="4108868"/>
          </a:xfrm>
          <a:custGeom>
            <a:rect b="b" l="l" r="r" t="t"/>
            <a:pathLst>
              <a:path extrusionOk="0" h="5828181" w="6853788">
                <a:moveTo>
                  <a:pt x="6849978" y="5065463"/>
                </a:moveTo>
                <a:cubicBezTo>
                  <a:pt x="6849978" y="4796217"/>
                  <a:pt x="6853788" y="4522408"/>
                  <a:pt x="6847438" y="4253163"/>
                </a:cubicBezTo>
                <a:cubicBezTo>
                  <a:pt x="6839818" y="4075187"/>
                  <a:pt x="6828388" y="565868"/>
                  <a:pt x="6828388" y="387893"/>
                </a:cubicBezTo>
                <a:cubicBezTo>
                  <a:pt x="6825848" y="264678"/>
                  <a:pt x="6824578" y="136901"/>
                  <a:pt x="6822038" y="54610"/>
                </a:cubicBezTo>
                <a:cubicBezTo>
                  <a:pt x="6822038" y="44450"/>
                  <a:pt x="6820768" y="34290"/>
                  <a:pt x="6819498" y="21590"/>
                </a:cubicBezTo>
                <a:cubicBezTo>
                  <a:pt x="6809338" y="19050"/>
                  <a:pt x="6800448" y="17780"/>
                  <a:pt x="6790288" y="16510"/>
                </a:cubicBezTo>
                <a:cubicBezTo>
                  <a:pt x="6764926" y="15240"/>
                  <a:pt x="6732733" y="16510"/>
                  <a:pt x="6705906" y="16510"/>
                </a:cubicBezTo>
                <a:cubicBezTo>
                  <a:pt x="6571769" y="13970"/>
                  <a:pt x="6437632" y="8890"/>
                  <a:pt x="6303495" y="7620"/>
                </a:cubicBezTo>
                <a:cubicBezTo>
                  <a:pt x="6051318" y="5080"/>
                  <a:pt x="5793775" y="3810"/>
                  <a:pt x="5541598" y="2540"/>
                </a:cubicBezTo>
                <a:cubicBezTo>
                  <a:pt x="5450385" y="2540"/>
                  <a:pt x="5353806" y="0"/>
                  <a:pt x="5262593" y="0"/>
                </a:cubicBezTo>
                <a:cubicBezTo>
                  <a:pt x="5042608" y="0"/>
                  <a:pt x="4827989" y="1270"/>
                  <a:pt x="4608005" y="1270"/>
                </a:cubicBezTo>
                <a:cubicBezTo>
                  <a:pt x="4479233" y="1270"/>
                  <a:pt x="4350462" y="3810"/>
                  <a:pt x="4216325" y="3810"/>
                </a:cubicBezTo>
                <a:cubicBezTo>
                  <a:pt x="4082188" y="5080"/>
                  <a:pt x="1651628" y="7620"/>
                  <a:pt x="1517491" y="7620"/>
                </a:cubicBezTo>
                <a:cubicBezTo>
                  <a:pt x="1410181" y="7620"/>
                  <a:pt x="1302872" y="6350"/>
                  <a:pt x="1195562" y="7620"/>
                </a:cubicBezTo>
                <a:cubicBezTo>
                  <a:pt x="1098984" y="8890"/>
                  <a:pt x="997040" y="11430"/>
                  <a:pt x="900461" y="12700"/>
                </a:cubicBezTo>
                <a:cubicBezTo>
                  <a:pt x="798517" y="15240"/>
                  <a:pt x="696573" y="16510"/>
                  <a:pt x="599994" y="19050"/>
                </a:cubicBezTo>
                <a:cubicBezTo>
                  <a:pt x="455126" y="21590"/>
                  <a:pt x="304893" y="24130"/>
                  <a:pt x="160025" y="27940"/>
                </a:cubicBezTo>
                <a:cubicBezTo>
                  <a:pt x="74178" y="30480"/>
                  <a:pt x="38100" y="34290"/>
                  <a:pt x="16510" y="36830"/>
                </a:cubicBezTo>
                <a:cubicBezTo>
                  <a:pt x="16510" y="38100"/>
                  <a:pt x="13970" y="40640"/>
                  <a:pt x="13970" y="43180"/>
                </a:cubicBezTo>
                <a:cubicBezTo>
                  <a:pt x="12700" y="73012"/>
                  <a:pt x="10160" y="177972"/>
                  <a:pt x="8890" y="278369"/>
                </a:cubicBezTo>
                <a:cubicBezTo>
                  <a:pt x="7620" y="337694"/>
                  <a:pt x="8890" y="401583"/>
                  <a:pt x="7620" y="460908"/>
                </a:cubicBezTo>
                <a:cubicBezTo>
                  <a:pt x="0" y="762098"/>
                  <a:pt x="5080" y="4490464"/>
                  <a:pt x="7620" y="4796217"/>
                </a:cubicBezTo>
                <a:cubicBezTo>
                  <a:pt x="6350" y="5038082"/>
                  <a:pt x="11430" y="5275383"/>
                  <a:pt x="11430" y="5517247"/>
                </a:cubicBezTo>
                <a:cubicBezTo>
                  <a:pt x="11430" y="5631335"/>
                  <a:pt x="15240" y="5749985"/>
                  <a:pt x="7620" y="5797701"/>
                </a:cubicBezTo>
                <a:cubicBezTo>
                  <a:pt x="5080" y="5806591"/>
                  <a:pt x="10160" y="5812941"/>
                  <a:pt x="19050" y="5814211"/>
                </a:cubicBezTo>
                <a:cubicBezTo>
                  <a:pt x="29210" y="5815481"/>
                  <a:pt x="38100" y="5815481"/>
                  <a:pt x="48260" y="5815481"/>
                </a:cubicBezTo>
                <a:cubicBezTo>
                  <a:pt x="202949" y="5816751"/>
                  <a:pt x="374644" y="5816751"/>
                  <a:pt x="551705" y="5818021"/>
                </a:cubicBezTo>
                <a:cubicBezTo>
                  <a:pt x="648284" y="5819291"/>
                  <a:pt x="744862" y="5820561"/>
                  <a:pt x="836075" y="5821831"/>
                </a:cubicBezTo>
                <a:cubicBezTo>
                  <a:pt x="997040" y="5823101"/>
                  <a:pt x="1152638" y="5823101"/>
                  <a:pt x="1313603" y="5824371"/>
                </a:cubicBezTo>
                <a:cubicBezTo>
                  <a:pt x="1377988" y="5824371"/>
                  <a:pt x="1437009" y="5824371"/>
                  <a:pt x="1501394" y="5823101"/>
                </a:cubicBezTo>
                <a:cubicBezTo>
                  <a:pt x="1528222" y="5823101"/>
                  <a:pt x="1560415" y="5821831"/>
                  <a:pt x="1587242" y="5821831"/>
                </a:cubicBezTo>
                <a:cubicBezTo>
                  <a:pt x="1694551" y="5823101"/>
                  <a:pt x="3840742" y="5814211"/>
                  <a:pt x="3948051" y="5815481"/>
                </a:cubicBezTo>
                <a:cubicBezTo>
                  <a:pt x="4098284" y="5816751"/>
                  <a:pt x="4511426" y="5816751"/>
                  <a:pt x="4661659" y="5816751"/>
                </a:cubicBezTo>
                <a:cubicBezTo>
                  <a:pt x="4720679" y="5816751"/>
                  <a:pt x="4774334" y="5815481"/>
                  <a:pt x="4833355" y="5815481"/>
                </a:cubicBezTo>
                <a:cubicBezTo>
                  <a:pt x="4929933" y="5816751"/>
                  <a:pt x="5026512" y="5818021"/>
                  <a:pt x="5123090" y="5819291"/>
                </a:cubicBezTo>
                <a:cubicBezTo>
                  <a:pt x="5332344" y="5821831"/>
                  <a:pt x="5536232" y="5819291"/>
                  <a:pt x="5745486" y="5823101"/>
                </a:cubicBezTo>
                <a:cubicBezTo>
                  <a:pt x="6094241" y="5828181"/>
                  <a:pt x="6448363" y="5821831"/>
                  <a:pt x="6790288" y="5826911"/>
                </a:cubicBezTo>
                <a:cubicBezTo>
                  <a:pt x="6810608" y="5828181"/>
                  <a:pt x="6830928" y="5826911"/>
                  <a:pt x="6853788" y="5826911"/>
                </a:cubicBezTo>
                <a:cubicBezTo>
                  <a:pt x="6853788" y="5802781"/>
                  <a:pt x="6853788" y="5790081"/>
                  <a:pt x="6853788" y="5754549"/>
                </a:cubicBezTo>
                <a:cubicBezTo>
                  <a:pt x="6852518" y="5521811"/>
                  <a:pt x="6849978" y="5302764"/>
                  <a:pt x="6849978" y="5065463"/>
                </a:cubicBezTo>
                <a:close/>
              </a:path>
            </a:pathLst>
          </a:custGeom>
          <a:solidFill>
            <a:srgbClr val="566E9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91" name="Google Shape;291;p32"/>
          <p:cNvPicPr preferRelativeResize="0"/>
          <p:nvPr/>
        </p:nvPicPr>
        <p:blipFill rotWithShape="1">
          <a:blip r:embed="rId4">
            <a:alphaModFix/>
          </a:blip>
          <a:srcRect b="0" l="0" r="0" t="0"/>
          <a:stretch/>
        </p:blipFill>
        <p:spPr>
          <a:xfrm>
            <a:off x="-488403" y="2585975"/>
            <a:ext cx="4597277" cy="2585975"/>
          </a:xfrm>
          <a:prstGeom prst="rect">
            <a:avLst/>
          </a:prstGeom>
          <a:noFill/>
          <a:ln>
            <a:noFill/>
          </a:ln>
        </p:spPr>
      </p:pic>
      <p:pic>
        <p:nvPicPr>
          <p:cNvPr id="292" name="Google Shape;292;p32"/>
          <p:cNvPicPr preferRelativeResize="0"/>
          <p:nvPr/>
        </p:nvPicPr>
        <p:blipFill rotWithShape="1">
          <a:blip r:embed="rId5">
            <a:alphaModFix/>
          </a:blip>
          <a:srcRect b="0" l="30055" r="0" t="20998"/>
          <a:stretch/>
        </p:blipFill>
        <p:spPr>
          <a:xfrm>
            <a:off x="-751125" y="-32972"/>
            <a:ext cx="4860000" cy="26189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66E96"/>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216137" y="241687"/>
            <a:ext cx="8691421" cy="4660122"/>
            <a:chOff x="-3810" y="0"/>
            <a:chExt cx="7866251" cy="3984032"/>
          </a:xfrm>
        </p:grpSpPr>
        <p:sp>
          <p:nvSpPr>
            <p:cNvPr id="298" name="Google Shape;298;p33"/>
            <p:cNvSpPr/>
            <p:nvPr/>
          </p:nvSpPr>
          <p:spPr>
            <a:xfrm>
              <a:off x="10160" y="16510"/>
              <a:ext cx="7837041" cy="3957362"/>
            </a:xfrm>
            <a:custGeom>
              <a:rect b="b" l="l" r="r" t="t"/>
              <a:pathLst>
                <a:path extrusionOk="0" h="3957362" w="7837041">
                  <a:moveTo>
                    <a:pt x="7837041" y="3957362"/>
                  </a:moveTo>
                  <a:lnTo>
                    <a:pt x="0" y="3949742"/>
                  </a:lnTo>
                  <a:lnTo>
                    <a:pt x="0" y="1385743"/>
                  </a:lnTo>
                  <a:lnTo>
                    <a:pt x="17780" y="19050"/>
                  </a:lnTo>
                  <a:lnTo>
                    <a:pt x="3906166" y="0"/>
                  </a:lnTo>
                  <a:lnTo>
                    <a:pt x="7817991" y="5080"/>
                  </a:lnTo>
                  <a:close/>
                </a:path>
              </a:pathLst>
            </a:custGeom>
            <a:solidFill>
              <a:srgbClr val="11284D"/>
            </a:solidFill>
            <a:ln>
              <a:noFill/>
            </a:ln>
          </p:spPr>
        </p:sp>
        <p:sp>
          <p:nvSpPr>
            <p:cNvPr id="299" name="Google Shape;299;p33"/>
            <p:cNvSpPr/>
            <p:nvPr/>
          </p:nvSpPr>
          <p:spPr>
            <a:xfrm>
              <a:off x="-3810" y="0"/>
              <a:ext cx="7866251" cy="3984032"/>
            </a:xfrm>
            <a:custGeom>
              <a:rect b="b" l="l" r="r" t="t"/>
              <a:pathLst>
                <a:path extrusionOk="0" h="3984032" w="7866251">
                  <a:moveTo>
                    <a:pt x="7831961" y="21590"/>
                  </a:moveTo>
                  <a:cubicBezTo>
                    <a:pt x="7833231" y="34290"/>
                    <a:pt x="7833231" y="44450"/>
                    <a:pt x="7834501" y="54610"/>
                  </a:cubicBezTo>
                  <a:cubicBezTo>
                    <a:pt x="7837041" y="124036"/>
                    <a:pt x="7838311" y="210485"/>
                    <a:pt x="7840851" y="293847"/>
                  </a:cubicBezTo>
                  <a:cubicBezTo>
                    <a:pt x="7840851" y="414259"/>
                    <a:pt x="7853551" y="2788533"/>
                    <a:pt x="7859901" y="2908944"/>
                  </a:cubicBezTo>
                  <a:cubicBezTo>
                    <a:pt x="7866251" y="3091106"/>
                    <a:pt x="7862441" y="3276355"/>
                    <a:pt x="7862441" y="3458516"/>
                  </a:cubicBezTo>
                  <a:cubicBezTo>
                    <a:pt x="7862441" y="3619065"/>
                    <a:pt x="7863711" y="3767264"/>
                    <a:pt x="7864981" y="3923072"/>
                  </a:cubicBezTo>
                  <a:cubicBezTo>
                    <a:pt x="7864981" y="3944662"/>
                    <a:pt x="7864981" y="3958632"/>
                    <a:pt x="7864981" y="3982762"/>
                  </a:cubicBezTo>
                  <a:cubicBezTo>
                    <a:pt x="7842121" y="3982762"/>
                    <a:pt x="7821801" y="3984032"/>
                    <a:pt x="7781528" y="3982762"/>
                  </a:cubicBezTo>
                  <a:cubicBezTo>
                    <a:pt x="7381861" y="3977682"/>
                    <a:pt x="6976046" y="3984032"/>
                    <a:pt x="6576380" y="3978952"/>
                  </a:cubicBezTo>
                  <a:cubicBezTo>
                    <a:pt x="6336580" y="3975142"/>
                    <a:pt x="6102929" y="3977682"/>
                    <a:pt x="5863129" y="3975142"/>
                  </a:cubicBezTo>
                  <a:cubicBezTo>
                    <a:pt x="5752453" y="3973872"/>
                    <a:pt x="5641776" y="3972602"/>
                    <a:pt x="5531099" y="3971332"/>
                  </a:cubicBezTo>
                  <a:cubicBezTo>
                    <a:pt x="5463463" y="3971332"/>
                    <a:pt x="5401976" y="3972602"/>
                    <a:pt x="5334340" y="3972602"/>
                  </a:cubicBezTo>
                  <a:cubicBezTo>
                    <a:pt x="5162176" y="3971332"/>
                    <a:pt x="4688725" y="3972602"/>
                    <a:pt x="4516561" y="3971332"/>
                  </a:cubicBezTo>
                  <a:cubicBezTo>
                    <a:pt x="4393587" y="3970062"/>
                    <a:pt x="1934102" y="3978952"/>
                    <a:pt x="1811128" y="3977682"/>
                  </a:cubicBezTo>
                  <a:cubicBezTo>
                    <a:pt x="1780385" y="3977682"/>
                    <a:pt x="1743492" y="3978952"/>
                    <a:pt x="1712749" y="3978952"/>
                  </a:cubicBezTo>
                  <a:cubicBezTo>
                    <a:pt x="1638964" y="3978952"/>
                    <a:pt x="1571328" y="3980222"/>
                    <a:pt x="1497544" y="3980222"/>
                  </a:cubicBezTo>
                  <a:cubicBezTo>
                    <a:pt x="1313082" y="3980222"/>
                    <a:pt x="1134770" y="3978952"/>
                    <a:pt x="950308" y="3977682"/>
                  </a:cubicBezTo>
                  <a:cubicBezTo>
                    <a:pt x="839632" y="3976412"/>
                    <a:pt x="728955" y="3975142"/>
                    <a:pt x="624427" y="3973872"/>
                  </a:cubicBezTo>
                  <a:cubicBezTo>
                    <a:pt x="427668" y="3972602"/>
                    <a:pt x="230909" y="3971332"/>
                    <a:pt x="48260" y="3971332"/>
                  </a:cubicBezTo>
                  <a:cubicBezTo>
                    <a:pt x="38100" y="3971332"/>
                    <a:pt x="29210" y="3971332"/>
                    <a:pt x="19050" y="3970062"/>
                  </a:cubicBezTo>
                  <a:cubicBezTo>
                    <a:pt x="10160" y="3968792"/>
                    <a:pt x="5080" y="3962442"/>
                    <a:pt x="7620" y="3953552"/>
                  </a:cubicBezTo>
                  <a:cubicBezTo>
                    <a:pt x="16510" y="3921639"/>
                    <a:pt x="12700" y="3844451"/>
                    <a:pt x="11430" y="3764177"/>
                  </a:cubicBezTo>
                  <a:cubicBezTo>
                    <a:pt x="10160" y="3600540"/>
                    <a:pt x="6350" y="3439991"/>
                    <a:pt x="7620" y="3276355"/>
                  </a:cubicBezTo>
                  <a:cubicBezTo>
                    <a:pt x="5080" y="3072581"/>
                    <a:pt x="0" y="550108"/>
                    <a:pt x="7620" y="343247"/>
                  </a:cubicBezTo>
                  <a:cubicBezTo>
                    <a:pt x="8890" y="303110"/>
                    <a:pt x="7620" y="259885"/>
                    <a:pt x="8890" y="219748"/>
                  </a:cubicBezTo>
                  <a:cubicBezTo>
                    <a:pt x="10160" y="154911"/>
                    <a:pt x="12700" y="83899"/>
                    <a:pt x="13970" y="44450"/>
                  </a:cubicBezTo>
                  <a:cubicBezTo>
                    <a:pt x="13970" y="41910"/>
                    <a:pt x="15240" y="39370"/>
                    <a:pt x="16510" y="38100"/>
                  </a:cubicBezTo>
                  <a:cubicBezTo>
                    <a:pt x="38100" y="35560"/>
                    <a:pt x="77191" y="30480"/>
                    <a:pt x="175571" y="29210"/>
                  </a:cubicBezTo>
                  <a:cubicBezTo>
                    <a:pt x="341586" y="25400"/>
                    <a:pt x="507601" y="22860"/>
                    <a:pt x="679765" y="20320"/>
                  </a:cubicBezTo>
                  <a:cubicBezTo>
                    <a:pt x="796591" y="17780"/>
                    <a:pt x="913416" y="16510"/>
                    <a:pt x="1024093" y="13970"/>
                  </a:cubicBezTo>
                  <a:cubicBezTo>
                    <a:pt x="1134770" y="11430"/>
                    <a:pt x="1251595" y="8890"/>
                    <a:pt x="1362272" y="8890"/>
                  </a:cubicBezTo>
                  <a:cubicBezTo>
                    <a:pt x="1485246" y="7620"/>
                    <a:pt x="1608221" y="10160"/>
                    <a:pt x="1731195" y="8890"/>
                  </a:cubicBezTo>
                  <a:cubicBezTo>
                    <a:pt x="1884913" y="8890"/>
                    <a:pt x="4670279" y="6350"/>
                    <a:pt x="4823997" y="5080"/>
                  </a:cubicBezTo>
                  <a:cubicBezTo>
                    <a:pt x="4971566" y="3810"/>
                    <a:pt x="5119135" y="2540"/>
                    <a:pt x="5272853" y="2540"/>
                  </a:cubicBezTo>
                  <a:cubicBezTo>
                    <a:pt x="5524951" y="1270"/>
                    <a:pt x="5770899" y="0"/>
                    <a:pt x="6022996" y="0"/>
                  </a:cubicBezTo>
                  <a:cubicBezTo>
                    <a:pt x="6127524" y="0"/>
                    <a:pt x="6238201" y="2540"/>
                    <a:pt x="6342729" y="2540"/>
                  </a:cubicBezTo>
                  <a:cubicBezTo>
                    <a:pt x="6631719" y="3810"/>
                    <a:pt x="6926856" y="5080"/>
                    <a:pt x="7215846" y="7620"/>
                  </a:cubicBezTo>
                  <a:cubicBezTo>
                    <a:pt x="7369564" y="8890"/>
                    <a:pt x="7523281" y="12700"/>
                    <a:pt x="7677000" y="16510"/>
                  </a:cubicBezTo>
                  <a:cubicBezTo>
                    <a:pt x="7713891" y="16510"/>
                    <a:pt x="7750784" y="16510"/>
                    <a:pt x="7781528" y="16510"/>
                  </a:cubicBezTo>
                  <a:cubicBezTo>
                    <a:pt x="7812911" y="17780"/>
                    <a:pt x="7821801" y="20320"/>
                    <a:pt x="7831961" y="21590"/>
                  </a:cubicBezTo>
                  <a:close/>
                  <a:moveTo>
                    <a:pt x="7842121" y="3966252"/>
                  </a:moveTo>
                  <a:cubicBezTo>
                    <a:pt x="7843391" y="3949742"/>
                    <a:pt x="7844661" y="3937042"/>
                    <a:pt x="7844661" y="3924342"/>
                  </a:cubicBezTo>
                  <a:cubicBezTo>
                    <a:pt x="7843391" y="3751827"/>
                    <a:pt x="7842121" y="3588191"/>
                    <a:pt x="7842121" y="3412204"/>
                  </a:cubicBezTo>
                  <a:cubicBezTo>
                    <a:pt x="7842121" y="3331930"/>
                    <a:pt x="7844661" y="3251655"/>
                    <a:pt x="7843391" y="3171380"/>
                  </a:cubicBezTo>
                  <a:cubicBezTo>
                    <a:pt x="7843391" y="3097281"/>
                    <a:pt x="7842121" y="3020094"/>
                    <a:pt x="7840851" y="2945994"/>
                  </a:cubicBezTo>
                  <a:cubicBezTo>
                    <a:pt x="7835771" y="2831757"/>
                    <a:pt x="7824341" y="466746"/>
                    <a:pt x="7824341" y="352510"/>
                  </a:cubicBezTo>
                  <a:cubicBezTo>
                    <a:pt x="7821801" y="256798"/>
                    <a:pt x="7819261" y="157998"/>
                    <a:pt x="7816721" y="63500"/>
                  </a:cubicBezTo>
                  <a:cubicBezTo>
                    <a:pt x="7815451" y="44450"/>
                    <a:pt x="7814181" y="43180"/>
                    <a:pt x="7763081" y="41910"/>
                  </a:cubicBezTo>
                  <a:cubicBezTo>
                    <a:pt x="7744635" y="41910"/>
                    <a:pt x="7732338" y="41910"/>
                    <a:pt x="7713892" y="40640"/>
                  </a:cubicBezTo>
                  <a:cubicBezTo>
                    <a:pt x="7560174" y="36830"/>
                    <a:pt x="7400307" y="31750"/>
                    <a:pt x="7246590" y="30480"/>
                  </a:cubicBezTo>
                  <a:cubicBezTo>
                    <a:pt x="6871519" y="26670"/>
                    <a:pt x="6490298" y="25400"/>
                    <a:pt x="6115227" y="22860"/>
                  </a:cubicBezTo>
                  <a:cubicBezTo>
                    <a:pt x="6059888" y="22860"/>
                    <a:pt x="5998401" y="22860"/>
                    <a:pt x="5943063" y="22860"/>
                  </a:cubicBezTo>
                  <a:cubicBezTo>
                    <a:pt x="5850832" y="22860"/>
                    <a:pt x="5758601" y="22860"/>
                    <a:pt x="5672519" y="22860"/>
                  </a:cubicBezTo>
                  <a:cubicBezTo>
                    <a:pt x="5475761" y="22860"/>
                    <a:pt x="5279002" y="22860"/>
                    <a:pt x="5088392" y="24130"/>
                  </a:cubicBezTo>
                  <a:cubicBezTo>
                    <a:pt x="4922376" y="25400"/>
                    <a:pt x="2124712" y="29210"/>
                    <a:pt x="1958697" y="29210"/>
                  </a:cubicBezTo>
                  <a:cubicBezTo>
                    <a:pt x="1688154" y="29210"/>
                    <a:pt x="1417611" y="26670"/>
                    <a:pt x="1147067" y="33020"/>
                  </a:cubicBezTo>
                  <a:cubicBezTo>
                    <a:pt x="1005647" y="36830"/>
                    <a:pt x="870375" y="36830"/>
                    <a:pt x="735104" y="38100"/>
                  </a:cubicBezTo>
                  <a:cubicBezTo>
                    <a:pt x="501452" y="41910"/>
                    <a:pt x="267801" y="45720"/>
                    <a:pt x="49530" y="50800"/>
                  </a:cubicBezTo>
                  <a:cubicBezTo>
                    <a:pt x="36830" y="50800"/>
                    <a:pt x="34290" y="53340"/>
                    <a:pt x="33020" y="74636"/>
                  </a:cubicBezTo>
                  <a:cubicBezTo>
                    <a:pt x="31750" y="130211"/>
                    <a:pt x="31750" y="185786"/>
                    <a:pt x="30480" y="241360"/>
                  </a:cubicBezTo>
                  <a:cubicBezTo>
                    <a:pt x="29210" y="333985"/>
                    <a:pt x="26670" y="423522"/>
                    <a:pt x="25400" y="516146"/>
                  </a:cubicBezTo>
                  <a:cubicBezTo>
                    <a:pt x="20320" y="614946"/>
                    <a:pt x="26670" y="3029356"/>
                    <a:pt x="29210" y="3128156"/>
                  </a:cubicBezTo>
                  <a:cubicBezTo>
                    <a:pt x="29210" y="3233130"/>
                    <a:pt x="29210" y="3341192"/>
                    <a:pt x="30480" y="3446166"/>
                  </a:cubicBezTo>
                  <a:cubicBezTo>
                    <a:pt x="30480" y="3523353"/>
                    <a:pt x="33020" y="3600540"/>
                    <a:pt x="33020" y="3677727"/>
                  </a:cubicBezTo>
                  <a:cubicBezTo>
                    <a:pt x="33020" y="3761089"/>
                    <a:pt x="33020" y="3844451"/>
                    <a:pt x="31750" y="3924342"/>
                  </a:cubicBezTo>
                  <a:cubicBezTo>
                    <a:pt x="31750" y="3928152"/>
                    <a:pt x="31750" y="3930692"/>
                    <a:pt x="31750" y="3934502"/>
                  </a:cubicBezTo>
                  <a:cubicBezTo>
                    <a:pt x="31750" y="3944662"/>
                    <a:pt x="35560" y="3948472"/>
                    <a:pt x="44450" y="3948472"/>
                  </a:cubicBezTo>
                  <a:cubicBezTo>
                    <a:pt x="89489" y="3948472"/>
                    <a:pt x="175571" y="3949742"/>
                    <a:pt x="255504" y="3949742"/>
                  </a:cubicBezTo>
                  <a:cubicBezTo>
                    <a:pt x="372330" y="3949742"/>
                    <a:pt x="495304" y="3947202"/>
                    <a:pt x="612129" y="3949742"/>
                  </a:cubicBezTo>
                  <a:cubicBezTo>
                    <a:pt x="802739" y="3953552"/>
                    <a:pt x="993349" y="3956092"/>
                    <a:pt x="1183960" y="3954822"/>
                  </a:cubicBezTo>
                  <a:cubicBezTo>
                    <a:pt x="1306934" y="3953552"/>
                    <a:pt x="1423759" y="3956092"/>
                    <a:pt x="1546734" y="3956092"/>
                  </a:cubicBezTo>
                  <a:cubicBezTo>
                    <a:pt x="1725046" y="3956092"/>
                    <a:pt x="1903359" y="3954822"/>
                    <a:pt x="2081672" y="3956092"/>
                  </a:cubicBezTo>
                  <a:cubicBezTo>
                    <a:pt x="2346066" y="3957362"/>
                    <a:pt x="5248258" y="3947202"/>
                    <a:pt x="5518802" y="3949742"/>
                  </a:cubicBezTo>
                  <a:cubicBezTo>
                    <a:pt x="5635627" y="3951012"/>
                    <a:pt x="5752453" y="3952282"/>
                    <a:pt x="5863129" y="3952282"/>
                  </a:cubicBezTo>
                  <a:cubicBezTo>
                    <a:pt x="6066037" y="3954822"/>
                    <a:pt x="6262796" y="3951012"/>
                    <a:pt x="6465703" y="3954822"/>
                  </a:cubicBezTo>
                  <a:cubicBezTo>
                    <a:pt x="6631719" y="3957362"/>
                    <a:pt x="6797734" y="3957362"/>
                    <a:pt x="6963749" y="3959902"/>
                  </a:cubicBezTo>
                  <a:cubicBezTo>
                    <a:pt x="7209697" y="3963712"/>
                    <a:pt x="7455646" y="3966252"/>
                    <a:pt x="7701594" y="3967522"/>
                  </a:cubicBezTo>
                  <a:cubicBezTo>
                    <a:pt x="7793825" y="3967522"/>
                    <a:pt x="7821801" y="3966252"/>
                    <a:pt x="7842121" y="3966252"/>
                  </a:cubicBezTo>
                  <a:close/>
                </a:path>
              </a:pathLst>
            </a:custGeom>
            <a:solidFill>
              <a:srgbClr val="566E9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00" name="Google Shape;300;p33"/>
          <p:cNvGrpSpPr/>
          <p:nvPr/>
        </p:nvGrpSpPr>
        <p:grpSpPr>
          <a:xfrm>
            <a:off x="2273192" y="466152"/>
            <a:ext cx="4689338" cy="715868"/>
            <a:chOff x="127733" y="-1096983"/>
            <a:chExt cx="12504900" cy="1908981"/>
          </a:xfrm>
        </p:grpSpPr>
        <p:sp>
          <p:nvSpPr>
            <p:cNvPr id="301" name="Google Shape;301;p33"/>
            <p:cNvSpPr txBox="1"/>
            <p:nvPr/>
          </p:nvSpPr>
          <p:spPr>
            <a:xfrm>
              <a:off x="127733" y="-1096983"/>
              <a:ext cx="12504900" cy="14367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lang="en" sz="3500">
                  <a:solidFill>
                    <a:srgbClr val="FFFFFF"/>
                  </a:solidFill>
                  <a:latin typeface="Jua"/>
                  <a:ea typeface="Jua"/>
                  <a:cs typeface="Jua"/>
                  <a:sym typeface="Jua"/>
                </a:rPr>
                <a:t>Types of Bridges</a:t>
              </a:r>
              <a:endParaRPr sz="3500"/>
            </a:p>
          </p:txBody>
        </p:sp>
        <p:pic>
          <p:nvPicPr>
            <p:cNvPr id="302" name="Google Shape;302;p33"/>
            <p:cNvPicPr preferRelativeResize="0"/>
            <p:nvPr/>
          </p:nvPicPr>
          <p:blipFill rotWithShape="1">
            <a:blip r:embed="rId3">
              <a:alphaModFix/>
            </a:blip>
            <a:srcRect b="0" l="0" r="0" t="0"/>
            <a:stretch/>
          </p:blipFill>
          <p:spPr>
            <a:xfrm>
              <a:off x="3672784" y="392462"/>
              <a:ext cx="4661506" cy="419535"/>
            </a:xfrm>
            <a:prstGeom prst="rect">
              <a:avLst/>
            </a:prstGeom>
            <a:noFill/>
            <a:ln>
              <a:noFill/>
            </a:ln>
          </p:spPr>
        </p:pic>
      </p:grpSp>
      <p:pic>
        <p:nvPicPr>
          <p:cNvPr id="303" name="Google Shape;303;p33"/>
          <p:cNvPicPr preferRelativeResize="0"/>
          <p:nvPr/>
        </p:nvPicPr>
        <p:blipFill rotWithShape="1">
          <a:blip r:embed="rId4">
            <a:alphaModFix/>
          </a:blip>
          <a:srcRect b="0" l="0" r="0" t="0"/>
          <a:stretch/>
        </p:blipFill>
        <p:spPr>
          <a:xfrm>
            <a:off x="8122888" y="4032930"/>
            <a:ext cx="539855" cy="568813"/>
          </a:xfrm>
          <a:prstGeom prst="rect">
            <a:avLst/>
          </a:prstGeom>
          <a:noFill/>
          <a:ln>
            <a:noFill/>
          </a:ln>
        </p:spPr>
      </p:pic>
      <p:pic>
        <p:nvPicPr>
          <p:cNvPr id="304" name="Google Shape;304;p33"/>
          <p:cNvPicPr preferRelativeResize="0"/>
          <p:nvPr/>
        </p:nvPicPr>
        <p:blipFill rotWithShape="1">
          <a:blip r:embed="rId5">
            <a:alphaModFix/>
          </a:blip>
          <a:srcRect b="0" l="0" r="0" t="0"/>
          <a:stretch/>
        </p:blipFill>
        <p:spPr>
          <a:xfrm rot="-1515498">
            <a:off x="-929531" y="4118788"/>
            <a:ext cx="2236476" cy="2049427"/>
          </a:xfrm>
          <a:prstGeom prst="rect">
            <a:avLst/>
          </a:prstGeom>
          <a:noFill/>
          <a:ln>
            <a:noFill/>
          </a:ln>
        </p:spPr>
      </p:pic>
      <p:pic>
        <p:nvPicPr>
          <p:cNvPr id="305" name="Google Shape;305;p33"/>
          <p:cNvPicPr preferRelativeResize="0"/>
          <p:nvPr/>
        </p:nvPicPr>
        <p:blipFill rotWithShape="1">
          <a:blip r:embed="rId6">
            <a:alphaModFix/>
          </a:blip>
          <a:srcRect b="0" l="0" r="0" t="0"/>
          <a:stretch/>
        </p:blipFill>
        <p:spPr>
          <a:xfrm rot="2407560">
            <a:off x="1916777" y="3890285"/>
            <a:ext cx="180429" cy="196451"/>
          </a:xfrm>
          <a:prstGeom prst="rect">
            <a:avLst/>
          </a:prstGeom>
          <a:noFill/>
          <a:ln>
            <a:noFill/>
          </a:ln>
        </p:spPr>
      </p:pic>
      <p:pic>
        <p:nvPicPr>
          <p:cNvPr id="306" name="Google Shape;306;p33"/>
          <p:cNvPicPr preferRelativeResize="0"/>
          <p:nvPr/>
        </p:nvPicPr>
        <p:blipFill rotWithShape="1">
          <a:blip r:embed="rId7">
            <a:alphaModFix/>
          </a:blip>
          <a:srcRect b="0" l="0" r="0" t="0"/>
          <a:stretch/>
        </p:blipFill>
        <p:spPr>
          <a:xfrm rot="2407490">
            <a:off x="1810482" y="3683323"/>
            <a:ext cx="90216" cy="98223"/>
          </a:xfrm>
          <a:prstGeom prst="rect">
            <a:avLst/>
          </a:prstGeom>
          <a:noFill/>
          <a:ln>
            <a:noFill/>
          </a:ln>
        </p:spPr>
      </p:pic>
      <p:pic>
        <p:nvPicPr>
          <p:cNvPr id="307" name="Google Shape;307;p33"/>
          <p:cNvPicPr preferRelativeResize="0"/>
          <p:nvPr/>
        </p:nvPicPr>
        <p:blipFill rotWithShape="1">
          <a:blip r:embed="rId8">
            <a:alphaModFix/>
          </a:blip>
          <a:srcRect b="0" l="0" r="0" t="0"/>
          <a:stretch/>
        </p:blipFill>
        <p:spPr>
          <a:xfrm>
            <a:off x="854860" y="1054246"/>
            <a:ext cx="90216" cy="98225"/>
          </a:xfrm>
          <a:prstGeom prst="rect">
            <a:avLst/>
          </a:prstGeom>
          <a:noFill/>
          <a:ln>
            <a:noFill/>
          </a:ln>
        </p:spPr>
      </p:pic>
      <p:pic>
        <p:nvPicPr>
          <p:cNvPr id="308" name="Google Shape;308;p33"/>
          <p:cNvPicPr preferRelativeResize="0"/>
          <p:nvPr/>
        </p:nvPicPr>
        <p:blipFill rotWithShape="1">
          <a:blip r:embed="rId7">
            <a:alphaModFix/>
          </a:blip>
          <a:srcRect b="0" l="0" r="0" t="0"/>
          <a:stretch/>
        </p:blipFill>
        <p:spPr>
          <a:xfrm>
            <a:off x="899967" y="783014"/>
            <a:ext cx="90216" cy="98225"/>
          </a:xfrm>
          <a:prstGeom prst="rect">
            <a:avLst/>
          </a:prstGeom>
          <a:noFill/>
          <a:ln>
            <a:noFill/>
          </a:ln>
        </p:spPr>
      </p:pic>
      <p:pic>
        <p:nvPicPr>
          <p:cNvPr id="309" name="Google Shape;309;p33"/>
          <p:cNvPicPr preferRelativeResize="0"/>
          <p:nvPr/>
        </p:nvPicPr>
        <p:blipFill rotWithShape="1">
          <a:blip r:embed="rId9">
            <a:alphaModFix/>
          </a:blip>
          <a:srcRect b="0" l="0" r="0" t="0"/>
          <a:stretch/>
        </p:blipFill>
        <p:spPr>
          <a:xfrm>
            <a:off x="1109108" y="978959"/>
            <a:ext cx="138294" cy="150575"/>
          </a:xfrm>
          <a:prstGeom prst="rect">
            <a:avLst/>
          </a:prstGeom>
          <a:noFill/>
          <a:ln>
            <a:noFill/>
          </a:ln>
        </p:spPr>
      </p:pic>
      <p:pic>
        <p:nvPicPr>
          <p:cNvPr id="310" name="Google Shape;310;p33"/>
          <p:cNvPicPr preferRelativeResize="0"/>
          <p:nvPr/>
        </p:nvPicPr>
        <p:blipFill rotWithShape="1">
          <a:blip r:embed="rId10">
            <a:alphaModFix/>
          </a:blip>
          <a:srcRect b="0" l="0" r="0" t="0"/>
          <a:stretch/>
        </p:blipFill>
        <p:spPr>
          <a:xfrm rot="3408442">
            <a:off x="7359300" y="-72303"/>
            <a:ext cx="2067043" cy="1026004"/>
          </a:xfrm>
          <a:prstGeom prst="rect">
            <a:avLst/>
          </a:prstGeom>
          <a:noFill/>
          <a:ln>
            <a:noFill/>
          </a:ln>
        </p:spPr>
      </p:pic>
      <p:pic>
        <p:nvPicPr>
          <p:cNvPr id="311" name="Google Shape;311;p33"/>
          <p:cNvPicPr preferRelativeResize="0"/>
          <p:nvPr/>
        </p:nvPicPr>
        <p:blipFill rotWithShape="1">
          <a:blip r:embed="rId11">
            <a:alphaModFix/>
          </a:blip>
          <a:srcRect b="0" l="0" r="0" t="0"/>
          <a:stretch/>
        </p:blipFill>
        <p:spPr>
          <a:xfrm rot="2249572">
            <a:off x="7551556" y="139683"/>
            <a:ext cx="1950874" cy="876120"/>
          </a:xfrm>
          <a:prstGeom prst="rect">
            <a:avLst/>
          </a:prstGeom>
          <a:noFill/>
          <a:ln>
            <a:noFill/>
          </a:ln>
        </p:spPr>
      </p:pic>
      <p:pic>
        <p:nvPicPr>
          <p:cNvPr id="312" name="Google Shape;312;p33"/>
          <p:cNvPicPr preferRelativeResize="0"/>
          <p:nvPr/>
        </p:nvPicPr>
        <p:blipFill rotWithShape="1">
          <a:blip r:embed="rId6">
            <a:alphaModFix/>
          </a:blip>
          <a:srcRect b="0" l="0" r="0" t="0"/>
          <a:stretch/>
        </p:blipFill>
        <p:spPr>
          <a:xfrm rot="2407560">
            <a:off x="8030394" y="1420798"/>
            <a:ext cx="180429" cy="196451"/>
          </a:xfrm>
          <a:prstGeom prst="rect">
            <a:avLst/>
          </a:prstGeom>
          <a:noFill/>
          <a:ln>
            <a:noFill/>
          </a:ln>
        </p:spPr>
      </p:pic>
      <p:pic>
        <p:nvPicPr>
          <p:cNvPr id="313" name="Google Shape;313;p33"/>
          <p:cNvPicPr preferRelativeResize="0"/>
          <p:nvPr/>
        </p:nvPicPr>
        <p:blipFill rotWithShape="1">
          <a:blip r:embed="rId12">
            <a:alphaModFix/>
          </a:blip>
          <a:srcRect b="27714" l="0" r="0" t="0"/>
          <a:stretch/>
        </p:blipFill>
        <p:spPr>
          <a:xfrm>
            <a:off x="1576413" y="1299328"/>
            <a:ext cx="6082900" cy="347052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