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abin"/>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22" Type="http://schemas.openxmlformats.org/officeDocument/2006/relationships/font" Target="fonts/Cabin-boldItalic.fntdata"/><Relationship Id="rId21" Type="http://schemas.openxmlformats.org/officeDocument/2006/relationships/font" Target="fonts/Cabin-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abin-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3" name="Google Shape;9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*Pick up the different switches to show the difference”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switches are always green and labeled with an 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different kinds of switches and a circuits can have more than one!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different types of circuits are press switches and slide switches (Show the differences)</a:t>
            </a:r>
            <a:endParaRPr/>
          </a:p>
        </p:txBody>
      </p:sp>
      <p:sp>
        <p:nvSpPr>
          <p:cNvPr id="179" name="Google Shape;1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*Pick up the battery holder”</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this is your power source. It’s where we put the batteries in. Without batteries … your circuit won’t do anything.</a:t>
            </a:r>
            <a:endParaRPr/>
          </a:p>
        </p:txBody>
      </p:sp>
      <p:sp>
        <p:nvSpPr>
          <p:cNvPr id="190" name="Google Shape;1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this is the morse code “alphabet”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Morse code is a way of communicating using light or sound.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way that it works is each bar = the length of three dots (give example by taping on something)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between the dots/bars in a letter there is a space (so when I lift my finger that’s a space, when I tap down that’s a dot, and when I hold down that’s a bar)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between letters there are 3 spaces (give example … Hi S [or any other letter])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between words there are 7 spaces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Makes sense right?</a:t>
            </a:r>
            <a:endParaRPr/>
          </a:p>
        </p:txBody>
      </p:sp>
      <p:sp>
        <p:nvSpPr>
          <p:cNvPr id="201" name="Google Shape;20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Rules:</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Plan your circuits first -&gt; do a little sketch of the layout of the circuit</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Build your circuit</a:t>
            </a:r>
            <a:endParaRPr/>
          </a:p>
          <a:p>
            <a:pPr indent="-95250" lvl="0" marL="17145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(for morse code, make sure the room isn’t too big)</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(sailor on a ship – do an SOS call)</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5" name="Google Shape;2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Google Shape;10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What is Electrical Engineering?</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Give definition of electrical engineering </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Jobs in Electrical Engineering?</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Many different industries, generally they work with other engineers in their projects</a:t>
            </a:r>
            <a:endParaRPr/>
          </a:p>
          <a:p>
            <a:pPr indent="-171450" lvl="2" marL="10858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For ex. To make electronics they also work with mechanical, chemical, software, material, and manufacturing engineers</a:t>
            </a:r>
            <a:endParaRPr/>
          </a:p>
          <a:p>
            <a:pPr indent="-95250" lvl="2" marL="108585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21" name="Google Shape;1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She was </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the first professionally employed female engineer</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The first full time female professor of electrical engineering</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The inventor of the Clarke Calculator</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Inducted into the Inventors hall of fame in 2015</a:t>
            </a:r>
            <a:endParaRPr/>
          </a:p>
          <a:p>
            <a:pPr indent="-95250" lvl="0" marL="17145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She lived from 1883-1959</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Who knows what electricity is? (does anyone? LOL)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electricity is something that has always existed, even in nature.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 Can you think of any examples of electricity in nature? [Static electricity, lightning]</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But what actually is electricity?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Have you guys heard of things called electrons?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 yes! -&gt; Can someone explain what they are?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 no … -&gt; How about Atoms?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electrons are teeny tiny negative “charges”  that are a part of atoms. And since atoms make up everything in the world … electrons are in everything!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Electricity is the movement of electrons, and since electrons are in everything … that’s why electricity has always existed!</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So what is a circuit?</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Defn: a path in which electrons flow.</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You can think of it like cars driving on a road (this analogy will continue throughout)</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Circuits use the energy created by this movement of electrons to do other things. </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Can you think of some things we use circuits for? </a:t>
            </a:r>
            <a:endParaRPr/>
          </a:p>
          <a:p>
            <a:pPr indent="-171450" lvl="2" marL="10858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Lights, electronics …. Pretty much everything</a:t>
            </a:r>
            <a:endParaRPr/>
          </a:p>
          <a:p>
            <a:pPr indent="-171450" lvl="0" marL="1714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So what are some of the parts of a circuit?</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Wire</a:t>
            </a:r>
            <a:r>
              <a:rPr lang="en-US"/>
              <a:t>s</a:t>
            </a:r>
            <a:r>
              <a:rPr b="0" i="0" lang="en-US" sz="1200" u="none" cap="none" strike="noStrike">
                <a:solidFill>
                  <a:schemeClr val="dk1"/>
                </a:solidFill>
                <a:latin typeface="Calibri"/>
                <a:ea typeface="Calibri"/>
                <a:cs typeface="Calibri"/>
                <a:sym typeface="Calibri"/>
              </a:rPr>
              <a:t>: “transport” electricity (the road)</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Power Source (batteries): this “pushes” electrons in the circuit</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Switches: Control the flow of electricity. (Like stop lights on a road)</a:t>
            </a:r>
            <a:endParaRPr/>
          </a:p>
          <a:p>
            <a:pPr indent="-171450" lvl="1" marL="628650" marR="0" rtl="0" algn="l">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Other things such as lights which use electricity to operate (usually the desired effect of your circuit)</a:t>
            </a:r>
            <a:endParaRPr/>
          </a:p>
        </p:txBody>
      </p:sp>
      <p:sp>
        <p:nvSpPr>
          <p:cNvPr id="152" name="Google Shape;1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are going to be using snap circuits today to make our circuits. Don’t worry I’ll explain all the pieces.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 from the name … Can anyone guess how our circuits are put together?</a:t>
            </a:r>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*Presentation should be very hands on from now 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Who can remember the basic parts of a circuits that we just discussed?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 Have them list out: Power Source, Wires, Switches, EXTRAS (don’t tell them about the lights yet)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Alrighty, So our first piece from the snap circuits is ….</a:t>
            </a:r>
            <a:endParaRPr/>
          </a:p>
        </p:txBody>
      </p:sp>
      <p:sp>
        <p:nvSpPr>
          <p:cNvPr id="160" name="Google Shape;1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*Pick up the “wires” so you can show students up close”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These are called “Snap Wires” and they come in different sizes. And like the name suggests, they are the wires for your circuit. They connect all the other pieces. They are always blue.</a:t>
            </a:r>
            <a:endParaRPr/>
          </a:p>
        </p:txBody>
      </p:sp>
      <p:sp>
        <p:nvSpPr>
          <p:cNvPr id="168" name="Google Shape;16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4" name="Google Shape;7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3" name="Shape 33"/>
        <p:cNvGrpSpPr/>
        <p:nvPr/>
      </p:nvGrpSpPr>
      <p:grpSpPr>
        <a:xfrm>
          <a:off x="0" y="0"/>
          <a:ext cx="0" cy="0"/>
          <a:chOff x="0" y="0"/>
          <a:chExt cx="0" cy="0"/>
        </a:xfrm>
      </p:grpSpPr>
      <p:sp>
        <p:nvSpPr>
          <p:cNvPr id="34" name="Google Shape;34;p5"/>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 name="Google Shape;5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8" name="Google Shape;6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b="16044" l="0" r="0" t="8956"/>
          <a:stretch/>
        </p:blipFill>
        <p:spPr>
          <a:xfrm>
            <a:off x="0" y="0"/>
            <a:ext cx="12192000" cy="6858000"/>
          </a:xfrm>
          <a:prstGeom prst="rect">
            <a:avLst/>
          </a:prstGeom>
          <a:noFill/>
          <a:ln>
            <a:noFill/>
          </a:ln>
        </p:spPr>
      </p:pic>
      <p:pic>
        <p:nvPicPr>
          <p:cNvPr id="96" name="Google Shape;96;p14"/>
          <p:cNvPicPr preferRelativeResize="0"/>
          <p:nvPr/>
        </p:nvPicPr>
        <p:blipFill rotWithShape="1">
          <a:blip r:embed="rId4">
            <a:alphaModFix/>
          </a:blip>
          <a:srcRect b="0" l="0" r="0" t="0"/>
          <a:stretch/>
        </p:blipFill>
        <p:spPr>
          <a:xfrm>
            <a:off x="3073355" y="1382728"/>
            <a:ext cx="6045291" cy="427781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p:nvPr/>
        </p:nvSpPr>
        <p:spPr>
          <a:xfrm>
            <a:off x="6003631" y="196631"/>
            <a:ext cx="1847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cap="none">
              <a:solidFill>
                <a:srgbClr val="2F5496"/>
              </a:solidFill>
              <a:latin typeface="Century Gothic"/>
              <a:ea typeface="Century Gothic"/>
              <a:cs typeface="Century Gothic"/>
              <a:sym typeface="Century Gothic"/>
            </a:endParaRPr>
          </a:p>
        </p:txBody>
      </p:sp>
      <p:sp>
        <p:nvSpPr>
          <p:cNvPr descr="Image result for electricity" id="182" name="Google Shape;182;p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snap circuits logo" id="183" name="Google Shape;183;p23"/>
          <p:cNvPicPr preferRelativeResize="0"/>
          <p:nvPr/>
        </p:nvPicPr>
        <p:blipFill rotWithShape="1">
          <a:blip r:embed="rId3">
            <a:alphaModFix/>
          </a:blip>
          <a:srcRect b="0" l="0" r="0" t="0"/>
          <a:stretch/>
        </p:blipFill>
        <p:spPr>
          <a:xfrm>
            <a:off x="8052353" y="160338"/>
            <a:ext cx="3795091" cy="1874775"/>
          </a:xfrm>
          <a:prstGeom prst="rect">
            <a:avLst/>
          </a:prstGeom>
          <a:noFill/>
          <a:ln>
            <a:noFill/>
          </a:ln>
        </p:spPr>
      </p:pic>
      <p:sp>
        <p:nvSpPr>
          <p:cNvPr id="184" name="Google Shape;184;p23"/>
          <p:cNvSpPr/>
          <p:nvPr/>
        </p:nvSpPr>
        <p:spPr>
          <a:xfrm>
            <a:off x="703385" y="7937"/>
            <a:ext cx="7713785" cy="6689060"/>
          </a:xfrm>
          <a:prstGeom prst="irregularSeal1">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23"/>
          <p:cNvSpPr/>
          <p:nvPr/>
        </p:nvSpPr>
        <p:spPr>
          <a:xfrm>
            <a:off x="6003631" y="4740363"/>
            <a:ext cx="7609531"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002060"/>
                </a:solidFill>
                <a:latin typeface="Century Gothic"/>
                <a:ea typeface="Century Gothic"/>
                <a:cs typeface="Century Gothic"/>
                <a:sym typeface="Century Gothic"/>
              </a:rPr>
              <a:t>SWITCHES</a:t>
            </a:r>
            <a:endParaRPr/>
          </a:p>
        </p:txBody>
      </p:sp>
      <p:pic>
        <p:nvPicPr>
          <p:cNvPr id="186" name="Google Shape;186;p23"/>
          <p:cNvPicPr preferRelativeResize="0"/>
          <p:nvPr/>
        </p:nvPicPr>
        <p:blipFill rotWithShape="1">
          <a:blip r:embed="rId4">
            <a:alphaModFix/>
          </a:blip>
          <a:srcRect b="0" l="0" r="0" t="0"/>
          <a:stretch/>
        </p:blipFill>
        <p:spPr>
          <a:xfrm>
            <a:off x="2083170" y="2035113"/>
            <a:ext cx="4954213" cy="2140220"/>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p:nvPr/>
        </p:nvSpPr>
        <p:spPr>
          <a:xfrm>
            <a:off x="6003631" y="196631"/>
            <a:ext cx="1847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cap="none">
              <a:solidFill>
                <a:srgbClr val="2F5496"/>
              </a:solidFill>
              <a:latin typeface="Century Gothic"/>
              <a:ea typeface="Century Gothic"/>
              <a:cs typeface="Century Gothic"/>
              <a:sym typeface="Century Gothic"/>
            </a:endParaRPr>
          </a:p>
        </p:txBody>
      </p:sp>
      <p:sp>
        <p:nvSpPr>
          <p:cNvPr descr="Image result for electricity" id="193" name="Google Shape;193;p2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snap circuits logo" id="194" name="Google Shape;194;p24"/>
          <p:cNvPicPr preferRelativeResize="0"/>
          <p:nvPr/>
        </p:nvPicPr>
        <p:blipFill rotWithShape="1">
          <a:blip r:embed="rId3">
            <a:alphaModFix/>
          </a:blip>
          <a:srcRect b="0" l="0" r="0" t="0"/>
          <a:stretch/>
        </p:blipFill>
        <p:spPr>
          <a:xfrm>
            <a:off x="8052353" y="160338"/>
            <a:ext cx="3795091" cy="1874775"/>
          </a:xfrm>
          <a:prstGeom prst="rect">
            <a:avLst/>
          </a:prstGeom>
          <a:noFill/>
          <a:ln>
            <a:noFill/>
          </a:ln>
        </p:spPr>
      </p:pic>
      <p:sp>
        <p:nvSpPr>
          <p:cNvPr id="195" name="Google Shape;195;p24"/>
          <p:cNvSpPr/>
          <p:nvPr/>
        </p:nvSpPr>
        <p:spPr>
          <a:xfrm>
            <a:off x="644391" y="7937"/>
            <a:ext cx="7713785" cy="6689060"/>
          </a:xfrm>
          <a:prstGeom prst="irregularSeal1">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24"/>
          <p:cNvSpPr/>
          <p:nvPr/>
        </p:nvSpPr>
        <p:spPr>
          <a:xfrm>
            <a:off x="6001709" y="4592949"/>
            <a:ext cx="7609531"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rgbClr val="002060"/>
                </a:solidFill>
                <a:latin typeface="Century Gothic"/>
                <a:ea typeface="Century Gothic"/>
                <a:cs typeface="Century Gothic"/>
                <a:sym typeface="Century Gothic"/>
              </a:rPr>
              <a:t>Battery</a:t>
            </a:r>
            <a:endParaRPr/>
          </a:p>
          <a:p>
            <a:pPr indent="0" lvl="0" marL="0" marR="0" rtl="0" algn="ctr">
              <a:spcBef>
                <a:spcPts val="0"/>
              </a:spcBef>
              <a:spcAft>
                <a:spcPts val="0"/>
              </a:spcAft>
              <a:buNone/>
            </a:pPr>
            <a:r>
              <a:rPr b="1" lang="en-US" sz="6000">
                <a:solidFill>
                  <a:srgbClr val="002060"/>
                </a:solidFill>
                <a:latin typeface="Century Gothic"/>
                <a:ea typeface="Century Gothic"/>
                <a:cs typeface="Century Gothic"/>
                <a:sym typeface="Century Gothic"/>
              </a:rPr>
              <a:t>Holder</a:t>
            </a:r>
            <a:endParaRPr/>
          </a:p>
        </p:txBody>
      </p:sp>
      <p:pic>
        <p:nvPicPr>
          <p:cNvPr id="197" name="Google Shape;197;p24"/>
          <p:cNvPicPr preferRelativeResize="0"/>
          <p:nvPr/>
        </p:nvPicPr>
        <p:blipFill rotWithShape="1">
          <a:blip r:embed="rId4">
            <a:alphaModFix/>
          </a:blip>
          <a:srcRect b="0" l="0" r="0" t="0"/>
          <a:stretch/>
        </p:blipFill>
        <p:spPr>
          <a:xfrm>
            <a:off x="2839694" y="2156077"/>
            <a:ext cx="3145348" cy="2392780"/>
          </a:xfrm>
          <a:prstGeom prst="rect">
            <a:avLst/>
          </a:prstGeom>
          <a:noFill/>
          <a:ln>
            <a:noFill/>
          </a:ln>
        </p:spPr>
      </p:pic>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ppt_w</p:attrName>
                                        </p:attrNameLst>
                                      </p:cBhvr>
                                      <p:tavLst>
                                        <p:tav fmla="" tm="0">
                                          <p:val>
                                            <p:strVal val="0"/>
                                          </p:val>
                                        </p:tav>
                                        <p:tav fmla="" tm="100000">
                                          <p:val>
                                            <p:strVal val="#ppt_w"/>
                                          </p:val>
                                        </p:tav>
                                      </p:tavLst>
                                    </p:anim>
                                    <p:anim calcmode="lin" valueType="num">
                                      <p:cBhvr additive="base">
                                        <p:cTn dur="500"/>
                                        <p:tgtEl>
                                          <p:spTgt spid="1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ppt_w</p:attrName>
                                        </p:attrNameLst>
                                      </p:cBhvr>
                                      <p:tavLst>
                                        <p:tav fmla="" tm="0">
                                          <p:val>
                                            <p:strVal val="0"/>
                                          </p:val>
                                        </p:tav>
                                        <p:tav fmla="" tm="100000">
                                          <p:val>
                                            <p:strVal val="#ppt_w"/>
                                          </p:val>
                                        </p:tav>
                                      </p:tavLst>
                                    </p:anim>
                                    <p:anim calcmode="lin" valueType="num">
                                      <p:cBhvr additive="base">
                                        <p:cTn dur="500"/>
                                        <p:tgtEl>
                                          <p:spTgt spid="1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http://www.silego.com/uploads/Products/product_564/images/f1.png" id="203" name="Google Shape;203;p25"/>
          <p:cNvPicPr preferRelativeResize="0"/>
          <p:nvPr/>
        </p:nvPicPr>
        <p:blipFill rotWithShape="1">
          <a:blip r:embed="rId3">
            <a:alphaModFix/>
          </a:blip>
          <a:srcRect b="0" l="0" r="0" t="24255"/>
          <a:stretch/>
        </p:blipFill>
        <p:spPr>
          <a:xfrm>
            <a:off x="4833257" y="15070"/>
            <a:ext cx="7358743" cy="6842930"/>
          </a:xfrm>
          <a:prstGeom prst="rect">
            <a:avLst/>
          </a:prstGeom>
          <a:blipFill rotWithShape="1">
            <a:blip r:embed="rId4">
              <a:alphaModFix/>
            </a:blip>
            <a:stretch>
              <a:fillRect b="0" l="0" r="0" t="0"/>
            </a:stretch>
          </a:blipFill>
          <a:ln>
            <a:noFill/>
          </a:ln>
        </p:spPr>
      </p:pic>
      <p:sp>
        <p:nvSpPr>
          <p:cNvPr id="204" name="Google Shape;204;p25"/>
          <p:cNvSpPr/>
          <p:nvPr/>
        </p:nvSpPr>
        <p:spPr>
          <a:xfrm>
            <a:off x="725402" y="360448"/>
            <a:ext cx="1038506" cy="586314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7500">
                <a:solidFill>
                  <a:schemeClr val="lt1"/>
                </a:solidFill>
                <a:latin typeface="Century Gothic"/>
                <a:ea typeface="Century Gothic"/>
                <a:cs typeface="Century Gothic"/>
                <a:sym typeface="Century Gothic"/>
              </a:rPr>
              <a:t>MORSE</a:t>
            </a:r>
            <a:r>
              <a:rPr b="1" lang="en-US" sz="5000">
                <a:solidFill>
                  <a:schemeClr val="lt1"/>
                </a:solidFill>
                <a:latin typeface="Century Gothic"/>
                <a:ea typeface="Century Gothic"/>
                <a:cs typeface="Century Gothic"/>
                <a:sym typeface="Century Gothic"/>
              </a:rPr>
              <a:t> </a:t>
            </a:r>
            <a:endParaRPr/>
          </a:p>
        </p:txBody>
      </p:sp>
      <p:pic>
        <p:nvPicPr>
          <p:cNvPr id="205" name="Google Shape;205;p25"/>
          <p:cNvPicPr preferRelativeResize="0"/>
          <p:nvPr/>
        </p:nvPicPr>
        <p:blipFill rotWithShape="1">
          <a:blip r:embed="rId5">
            <a:alphaModFix/>
          </a:blip>
          <a:srcRect b="0" l="0" r="0" t="0"/>
          <a:stretch/>
        </p:blipFill>
        <p:spPr>
          <a:xfrm>
            <a:off x="8193627" y="3484043"/>
            <a:ext cx="270327" cy="270327"/>
          </a:xfrm>
          <a:prstGeom prst="rect">
            <a:avLst/>
          </a:prstGeom>
          <a:noFill/>
          <a:ln>
            <a:noFill/>
          </a:ln>
        </p:spPr>
      </p:pic>
      <p:pic>
        <p:nvPicPr>
          <p:cNvPr id="206" name="Google Shape;206;p25"/>
          <p:cNvPicPr preferRelativeResize="0"/>
          <p:nvPr/>
        </p:nvPicPr>
        <p:blipFill rotWithShape="1">
          <a:blip r:embed="rId5">
            <a:alphaModFix/>
          </a:blip>
          <a:srcRect b="0" l="0" r="0" t="0"/>
          <a:stretch/>
        </p:blipFill>
        <p:spPr>
          <a:xfrm>
            <a:off x="8193626" y="3784307"/>
            <a:ext cx="270328" cy="270328"/>
          </a:xfrm>
          <a:prstGeom prst="rect">
            <a:avLst/>
          </a:prstGeom>
          <a:noFill/>
          <a:ln>
            <a:noFill/>
          </a:ln>
        </p:spPr>
      </p:pic>
      <p:pic>
        <p:nvPicPr>
          <p:cNvPr id="207" name="Google Shape;207;p25"/>
          <p:cNvPicPr preferRelativeResize="0"/>
          <p:nvPr/>
        </p:nvPicPr>
        <p:blipFill rotWithShape="1">
          <a:blip r:embed="rId5">
            <a:alphaModFix/>
          </a:blip>
          <a:srcRect b="0" l="0" r="0" t="0"/>
          <a:stretch/>
        </p:blipFill>
        <p:spPr>
          <a:xfrm>
            <a:off x="4736236" y="180911"/>
            <a:ext cx="270327" cy="270327"/>
          </a:xfrm>
          <a:prstGeom prst="rect">
            <a:avLst/>
          </a:prstGeom>
          <a:noFill/>
          <a:ln>
            <a:noFill/>
          </a:ln>
        </p:spPr>
      </p:pic>
      <p:pic>
        <p:nvPicPr>
          <p:cNvPr id="208" name="Google Shape;208;p25"/>
          <p:cNvPicPr preferRelativeResize="0"/>
          <p:nvPr/>
        </p:nvPicPr>
        <p:blipFill rotWithShape="1">
          <a:blip r:embed="rId5">
            <a:alphaModFix/>
          </a:blip>
          <a:srcRect b="0" l="0" r="0" t="0"/>
          <a:stretch/>
        </p:blipFill>
        <p:spPr>
          <a:xfrm>
            <a:off x="8193626" y="4099558"/>
            <a:ext cx="270000" cy="270000"/>
          </a:xfrm>
          <a:prstGeom prst="rect">
            <a:avLst/>
          </a:prstGeom>
          <a:noFill/>
          <a:ln>
            <a:noFill/>
          </a:ln>
        </p:spPr>
      </p:pic>
      <p:pic>
        <p:nvPicPr>
          <p:cNvPr id="209" name="Google Shape;209;p25"/>
          <p:cNvPicPr preferRelativeResize="0"/>
          <p:nvPr/>
        </p:nvPicPr>
        <p:blipFill rotWithShape="1">
          <a:blip r:embed="rId5">
            <a:alphaModFix/>
          </a:blip>
          <a:srcRect b="0" l="0" r="0" t="0"/>
          <a:stretch/>
        </p:blipFill>
        <p:spPr>
          <a:xfrm>
            <a:off x="8193626" y="4443254"/>
            <a:ext cx="270000" cy="270000"/>
          </a:xfrm>
          <a:prstGeom prst="rect">
            <a:avLst/>
          </a:prstGeom>
          <a:noFill/>
          <a:ln>
            <a:noFill/>
          </a:ln>
        </p:spPr>
      </p:pic>
      <p:pic>
        <p:nvPicPr>
          <p:cNvPr id="210" name="Google Shape;210;p25"/>
          <p:cNvPicPr preferRelativeResize="0"/>
          <p:nvPr/>
        </p:nvPicPr>
        <p:blipFill rotWithShape="1">
          <a:blip r:embed="rId5">
            <a:alphaModFix/>
          </a:blip>
          <a:srcRect b="0" l="0" r="0" t="0"/>
          <a:stretch/>
        </p:blipFill>
        <p:spPr>
          <a:xfrm>
            <a:off x="8193626" y="4753386"/>
            <a:ext cx="270000" cy="270000"/>
          </a:xfrm>
          <a:prstGeom prst="rect">
            <a:avLst/>
          </a:prstGeom>
          <a:noFill/>
          <a:ln>
            <a:noFill/>
          </a:ln>
        </p:spPr>
      </p:pic>
      <p:pic>
        <p:nvPicPr>
          <p:cNvPr id="211" name="Google Shape;211;p25"/>
          <p:cNvPicPr preferRelativeResize="0"/>
          <p:nvPr/>
        </p:nvPicPr>
        <p:blipFill rotWithShape="1">
          <a:blip r:embed="rId5">
            <a:alphaModFix/>
          </a:blip>
          <a:srcRect b="0" l="0" r="0" t="0"/>
          <a:stretch/>
        </p:blipFill>
        <p:spPr>
          <a:xfrm>
            <a:off x="8193626" y="5099044"/>
            <a:ext cx="270000" cy="270000"/>
          </a:xfrm>
          <a:prstGeom prst="rect">
            <a:avLst/>
          </a:prstGeom>
          <a:noFill/>
          <a:ln>
            <a:noFill/>
          </a:ln>
        </p:spPr>
      </p:pic>
      <p:pic>
        <p:nvPicPr>
          <p:cNvPr id="212" name="Google Shape;212;p25"/>
          <p:cNvPicPr preferRelativeResize="0"/>
          <p:nvPr/>
        </p:nvPicPr>
        <p:blipFill rotWithShape="1">
          <a:blip r:embed="rId5">
            <a:alphaModFix/>
          </a:blip>
          <a:srcRect b="0" l="0" r="0" t="0"/>
          <a:stretch/>
        </p:blipFill>
        <p:spPr>
          <a:xfrm>
            <a:off x="8193626" y="5440894"/>
            <a:ext cx="270000" cy="270000"/>
          </a:xfrm>
          <a:prstGeom prst="rect">
            <a:avLst/>
          </a:prstGeom>
          <a:noFill/>
          <a:ln>
            <a:noFill/>
          </a:ln>
        </p:spPr>
      </p:pic>
      <p:pic>
        <p:nvPicPr>
          <p:cNvPr id="213" name="Google Shape;213;p25"/>
          <p:cNvPicPr preferRelativeResize="0"/>
          <p:nvPr/>
        </p:nvPicPr>
        <p:blipFill rotWithShape="1">
          <a:blip r:embed="rId5">
            <a:alphaModFix/>
          </a:blip>
          <a:srcRect b="0" l="0" r="0" t="0"/>
          <a:stretch/>
        </p:blipFill>
        <p:spPr>
          <a:xfrm>
            <a:off x="8193626" y="5768230"/>
            <a:ext cx="270000" cy="270000"/>
          </a:xfrm>
          <a:prstGeom prst="rect">
            <a:avLst/>
          </a:prstGeom>
          <a:noFill/>
          <a:ln>
            <a:noFill/>
          </a:ln>
        </p:spPr>
      </p:pic>
      <p:pic>
        <p:nvPicPr>
          <p:cNvPr id="214" name="Google Shape;214;p25"/>
          <p:cNvPicPr preferRelativeResize="0"/>
          <p:nvPr/>
        </p:nvPicPr>
        <p:blipFill rotWithShape="1">
          <a:blip r:embed="rId5">
            <a:alphaModFix/>
          </a:blip>
          <a:srcRect b="0" l="0" r="0" t="0"/>
          <a:stretch/>
        </p:blipFill>
        <p:spPr>
          <a:xfrm>
            <a:off x="8193626" y="6105506"/>
            <a:ext cx="270000" cy="270000"/>
          </a:xfrm>
          <a:prstGeom prst="rect">
            <a:avLst/>
          </a:prstGeom>
          <a:noFill/>
          <a:ln>
            <a:noFill/>
          </a:ln>
        </p:spPr>
      </p:pic>
      <p:pic>
        <p:nvPicPr>
          <p:cNvPr id="215" name="Google Shape;215;p25"/>
          <p:cNvPicPr preferRelativeResize="0"/>
          <p:nvPr/>
        </p:nvPicPr>
        <p:blipFill rotWithShape="1">
          <a:blip r:embed="rId5">
            <a:alphaModFix/>
          </a:blip>
          <a:srcRect b="0" l="0" r="0" t="0"/>
          <a:stretch/>
        </p:blipFill>
        <p:spPr>
          <a:xfrm>
            <a:off x="4736563" y="496593"/>
            <a:ext cx="270000" cy="270000"/>
          </a:xfrm>
          <a:prstGeom prst="rect">
            <a:avLst/>
          </a:prstGeom>
          <a:noFill/>
          <a:ln>
            <a:noFill/>
          </a:ln>
        </p:spPr>
      </p:pic>
      <p:pic>
        <p:nvPicPr>
          <p:cNvPr id="216" name="Google Shape;216;p25"/>
          <p:cNvPicPr preferRelativeResize="0"/>
          <p:nvPr/>
        </p:nvPicPr>
        <p:blipFill rotWithShape="1">
          <a:blip r:embed="rId5">
            <a:alphaModFix/>
          </a:blip>
          <a:srcRect b="0" l="0" r="0" t="0"/>
          <a:stretch/>
        </p:blipFill>
        <p:spPr>
          <a:xfrm>
            <a:off x="4736563" y="831649"/>
            <a:ext cx="270000" cy="270000"/>
          </a:xfrm>
          <a:prstGeom prst="rect">
            <a:avLst/>
          </a:prstGeom>
          <a:noFill/>
          <a:ln>
            <a:noFill/>
          </a:ln>
        </p:spPr>
      </p:pic>
      <p:pic>
        <p:nvPicPr>
          <p:cNvPr id="217" name="Google Shape;217;p25"/>
          <p:cNvPicPr preferRelativeResize="0"/>
          <p:nvPr/>
        </p:nvPicPr>
        <p:blipFill rotWithShape="1">
          <a:blip r:embed="rId5">
            <a:alphaModFix/>
          </a:blip>
          <a:srcRect b="0" l="0" r="0" t="0"/>
          <a:stretch/>
        </p:blipFill>
        <p:spPr>
          <a:xfrm>
            <a:off x="4736563" y="1166705"/>
            <a:ext cx="270000" cy="270000"/>
          </a:xfrm>
          <a:prstGeom prst="rect">
            <a:avLst/>
          </a:prstGeom>
          <a:noFill/>
          <a:ln>
            <a:noFill/>
          </a:ln>
        </p:spPr>
      </p:pic>
      <p:pic>
        <p:nvPicPr>
          <p:cNvPr id="218" name="Google Shape;218;p25"/>
          <p:cNvPicPr preferRelativeResize="0"/>
          <p:nvPr/>
        </p:nvPicPr>
        <p:blipFill rotWithShape="1">
          <a:blip r:embed="rId5">
            <a:alphaModFix/>
          </a:blip>
          <a:srcRect b="0" l="0" r="0" t="0"/>
          <a:stretch/>
        </p:blipFill>
        <p:spPr>
          <a:xfrm>
            <a:off x="4736563" y="1501761"/>
            <a:ext cx="270000" cy="270000"/>
          </a:xfrm>
          <a:prstGeom prst="rect">
            <a:avLst/>
          </a:prstGeom>
          <a:noFill/>
          <a:ln>
            <a:noFill/>
          </a:ln>
        </p:spPr>
      </p:pic>
      <p:pic>
        <p:nvPicPr>
          <p:cNvPr id="219" name="Google Shape;219;p25"/>
          <p:cNvPicPr preferRelativeResize="0"/>
          <p:nvPr/>
        </p:nvPicPr>
        <p:blipFill rotWithShape="1">
          <a:blip r:embed="rId5">
            <a:alphaModFix/>
          </a:blip>
          <a:srcRect b="0" l="0" r="0" t="0"/>
          <a:stretch/>
        </p:blipFill>
        <p:spPr>
          <a:xfrm>
            <a:off x="4736236" y="1836817"/>
            <a:ext cx="270000" cy="270000"/>
          </a:xfrm>
          <a:prstGeom prst="rect">
            <a:avLst/>
          </a:prstGeom>
          <a:noFill/>
          <a:ln>
            <a:noFill/>
          </a:ln>
        </p:spPr>
      </p:pic>
      <p:pic>
        <p:nvPicPr>
          <p:cNvPr id="220" name="Google Shape;220;p25"/>
          <p:cNvPicPr preferRelativeResize="0"/>
          <p:nvPr/>
        </p:nvPicPr>
        <p:blipFill rotWithShape="1">
          <a:blip r:embed="rId5">
            <a:alphaModFix/>
          </a:blip>
          <a:srcRect b="0" l="0" r="0" t="0"/>
          <a:stretch/>
        </p:blipFill>
        <p:spPr>
          <a:xfrm>
            <a:off x="4736236" y="2157972"/>
            <a:ext cx="270000" cy="270000"/>
          </a:xfrm>
          <a:prstGeom prst="rect">
            <a:avLst/>
          </a:prstGeom>
          <a:noFill/>
          <a:ln>
            <a:noFill/>
          </a:ln>
        </p:spPr>
      </p:pic>
      <p:pic>
        <p:nvPicPr>
          <p:cNvPr id="221" name="Google Shape;221;p25"/>
          <p:cNvPicPr preferRelativeResize="0"/>
          <p:nvPr/>
        </p:nvPicPr>
        <p:blipFill rotWithShape="1">
          <a:blip r:embed="rId5">
            <a:alphaModFix/>
          </a:blip>
          <a:srcRect b="0" l="0" r="0" t="0"/>
          <a:stretch/>
        </p:blipFill>
        <p:spPr>
          <a:xfrm>
            <a:off x="4736236" y="2487228"/>
            <a:ext cx="270000" cy="270000"/>
          </a:xfrm>
          <a:prstGeom prst="rect">
            <a:avLst/>
          </a:prstGeom>
          <a:noFill/>
          <a:ln>
            <a:noFill/>
          </a:ln>
        </p:spPr>
      </p:pic>
      <p:pic>
        <p:nvPicPr>
          <p:cNvPr id="222" name="Google Shape;222;p25"/>
          <p:cNvPicPr preferRelativeResize="0"/>
          <p:nvPr/>
        </p:nvPicPr>
        <p:blipFill rotWithShape="1">
          <a:blip r:embed="rId5">
            <a:alphaModFix/>
          </a:blip>
          <a:srcRect b="0" l="0" r="0" t="0"/>
          <a:stretch/>
        </p:blipFill>
        <p:spPr>
          <a:xfrm>
            <a:off x="4736236" y="2810241"/>
            <a:ext cx="270000" cy="270000"/>
          </a:xfrm>
          <a:prstGeom prst="rect">
            <a:avLst/>
          </a:prstGeom>
          <a:noFill/>
          <a:ln>
            <a:noFill/>
          </a:ln>
        </p:spPr>
      </p:pic>
      <p:pic>
        <p:nvPicPr>
          <p:cNvPr id="223" name="Google Shape;223;p25"/>
          <p:cNvPicPr preferRelativeResize="0"/>
          <p:nvPr/>
        </p:nvPicPr>
        <p:blipFill rotWithShape="1">
          <a:blip r:embed="rId5">
            <a:alphaModFix/>
          </a:blip>
          <a:srcRect b="0" l="0" r="0" t="0"/>
          <a:stretch/>
        </p:blipFill>
        <p:spPr>
          <a:xfrm>
            <a:off x="4736236" y="3157340"/>
            <a:ext cx="270000" cy="270000"/>
          </a:xfrm>
          <a:prstGeom prst="rect">
            <a:avLst/>
          </a:prstGeom>
          <a:noFill/>
          <a:ln>
            <a:noFill/>
          </a:ln>
        </p:spPr>
      </p:pic>
      <p:pic>
        <p:nvPicPr>
          <p:cNvPr id="224" name="Google Shape;224;p25"/>
          <p:cNvPicPr preferRelativeResize="0"/>
          <p:nvPr/>
        </p:nvPicPr>
        <p:blipFill rotWithShape="1">
          <a:blip r:embed="rId5">
            <a:alphaModFix/>
          </a:blip>
          <a:srcRect b="0" l="0" r="0" t="0"/>
          <a:stretch/>
        </p:blipFill>
        <p:spPr>
          <a:xfrm>
            <a:off x="4736236" y="3456862"/>
            <a:ext cx="270000" cy="270000"/>
          </a:xfrm>
          <a:prstGeom prst="rect">
            <a:avLst/>
          </a:prstGeom>
          <a:noFill/>
          <a:ln>
            <a:noFill/>
          </a:ln>
        </p:spPr>
      </p:pic>
      <p:pic>
        <p:nvPicPr>
          <p:cNvPr id="225" name="Google Shape;225;p25"/>
          <p:cNvPicPr preferRelativeResize="0"/>
          <p:nvPr/>
        </p:nvPicPr>
        <p:blipFill rotWithShape="1">
          <a:blip r:embed="rId5">
            <a:alphaModFix/>
          </a:blip>
          <a:srcRect b="0" l="0" r="0" t="0"/>
          <a:stretch/>
        </p:blipFill>
        <p:spPr>
          <a:xfrm>
            <a:off x="4736236" y="3785249"/>
            <a:ext cx="270000" cy="270000"/>
          </a:xfrm>
          <a:prstGeom prst="rect">
            <a:avLst/>
          </a:prstGeom>
          <a:noFill/>
          <a:ln>
            <a:noFill/>
          </a:ln>
        </p:spPr>
      </p:pic>
      <p:pic>
        <p:nvPicPr>
          <p:cNvPr id="226" name="Google Shape;226;p25"/>
          <p:cNvPicPr preferRelativeResize="0"/>
          <p:nvPr/>
        </p:nvPicPr>
        <p:blipFill rotWithShape="1">
          <a:blip r:embed="rId5">
            <a:alphaModFix/>
          </a:blip>
          <a:srcRect b="0" l="0" r="0" t="0"/>
          <a:stretch/>
        </p:blipFill>
        <p:spPr>
          <a:xfrm>
            <a:off x="4736236" y="4113636"/>
            <a:ext cx="270000" cy="270000"/>
          </a:xfrm>
          <a:prstGeom prst="rect">
            <a:avLst/>
          </a:prstGeom>
          <a:noFill/>
          <a:ln>
            <a:noFill/>
          </a:ln>
        </p:spPr>
      </p:pic>
      <p:pic>
        <p:nvPicPr>
          <p:cNvPr id="227" name="Google Shape;227;p25"/>
          <p:cNvPicPr preferRelativeResize="0"/>
          <p:nvPr/>
        </p:nvPicPr>
        <p:blipFill rotWithShape="1">
          <a:blip r:embed="rId5">
            <a:alphaModFix/>
          </a:blip>
          <a:srcRect b="0" l="0" r="0" t="0"/>
          <a:stretch/>
        </p:blipFill>
        <p:spPr>
          <a:xfrm>
            <a:off x="4736236" y="4449530"/>
            <a:ext cx="270000" cy="270000"/>
          </a:xfrm>
          <a:prstGeom prst="rect">
            <a:avLst/>
          </a:prstGeom>
          <a:noFill/>
          <a:ln>
            <a:noFill/>
          </a:ln>
        </p:spPr>
      </p:pic>
      <p:pic>
        <p:nvPicPr>
          <p:cNvPr id="228" name="Google Shape;228;p25"/>
          <p:cNvPicPr preferRelativeResize="0"/>
          <p:nvPr/>
        </p:nvPicPr>
        <p:blipFill rotWithShape="1">
          <a:blip r:embed="rId5">
            <a:alphaModFix/>
          </a:blip>
          <a:srcRect b="0" l="0" r="0" t="0"/>
          <a:stretch/>
        </p:blipFill>
        <p:spPr>
          <a:xfrm>
            <a:off x="4736236" y="4769229"/>
            <a:ext cx="270000" cy="270000"/>
          </a:xfrm>
          <a:prstGeom prst="rect">
            <a:avLst/>
          </a:prstGeom>
          <a:noFill/>
          <a:ln>
            <a:noFill/>
          </a:ln>
        </p:spPr>
      </p:pic>
      <p:pic>
        <p:nvPicPr>
          <p:cNvPr id="229" name="Google Shape;229;p25"/>
          <p:cNvPicPr preferRelativeResize="0"/>
          <p:nvPr/>
        </p:nvPicPr>
        <p:blipFill rotWithShape="1">
          <a:blip r:embed="rId5">
            <a:alphaModFix/>
          </a:blip>
          <a:srcRect b="0" l="0" r="0" t="0"/>
          <a:stretch/>
        </p:blipFill>
        <p:spPr>
          <a:xfrm>
            <a:off x="4736236" y="5088928"/>
            <a:ext cx="270000" cy="270000"/>
          </a:xfrm>
          <a:prstGeom prst="rect">
            <a:avLst/>
          </a:prstGeom>
          <a:noFill/>
          <a:ln>
            <a:noFill/>
          </a:ln>
        </p:spPr>
      </p:pic>
      <p:pic>
        <p:nvPicPr>
          <p:cNvPr id="230" name="Google Shape;230;p25"/>
          <p:cNvPicPr preferRelativeResize="0"/>
          <p:nvPr/>
        </p:nvPicPr>
        <p:blipFill rotWithShape="1">
          <a:blip r:embed="rId5">
            <a:alphaModFix/>
          </a:blip>
          <a:srcRect b="0" l="0" r="0" t="0"/>
          <a:stretch/>
        </p:blipFill>
        <p:spPr>
          <a:xfrm>
            <a:off x="4736236" y="5440894"/>
            <a:ext cx="270000" cy="270000"/>
          </a:xfrm>
          <a:prstGeom prst="rect">
            <a:avLst/>
          </a:prstGeom>
          <a:noFill/>
          <a:ln>
            <a:noFill/>
          </a:ln>
        </p:spPr>
      </p:pic>
      <p:pic>
        <p:nvPicPr>
          <p:cNvPr id="231" name="Google Shape;231;p25"/>
          <p:cNvPicPr preferRelativeResize="0"/>
          <p:nvPr/>
        </p:nvPicPr>
        <p:blipFill rotWithShape="1">
          <a:blip r:embed="rId5">
            <a:alphaModFix/>
          </a:blip>
          <a:srcRect b="0" l="0" r="0" t="0"/>
          <a:stretch/>
        </p:blipFill>
        <p:spPr>
          <a:xfrm>
            <a:off x="4736236" y="5765943"/>
            <a:ext cx="270000" cy="270000"/>
          </a:xfrm>
          <a:prstGeom prst="rect">
            <a:avLst/>
          </a:prstGeom>
          <a:noFill/>
          <a:ln>
            <a:noFill/>
          </a:ln>
        </p:spPr>
      </p:pic>
      <p:pic>
        <p:nvPicPr>
          <p:cNvPr id="232" name="Google Shape;232;p25"/>
          <p:cNvPicPr preferRelativeResize="0"/>
          <p:nvPr/>
        </p:nvPicPr>
        <p:blipFill rotWithShape="1">
          <a:blip r:embed="rId5">
            <a:alphaModFix/>
          </a:blip>
          <a:srcRect b="0" l="0" r="0" t="0"/>
          <a:stretch/>
        </p:blipFill>
        <p:spPr>
          <a:xfrm>
            <a:off x="4736236" y="6105506"/>
            <a:ext cx="270000" cy="270000"/>
          </a:xfrm>
          <a:prstGeom prst="rect">
            <a:avLst/>
          </a:prstGeom>
          <a:noFill/>
          <a:ln>
            <a:noFill/>
          </a:ln>
        </p:spPr>
      </p:pic>
      <p:pic>
        <p:nvPicPr>
          <p:cNvPr id="233" name="Google Shape;233;p25"/>
          <p:cNvPicPr preferRelativeResize="0"/>
          <p:nvPr/>
        </p:nvPicPr>
        <p:blipFill rotWithShape="1">
          <a:blip r:embed="rId5">
            <a:alphaModFix/>
          </a:blip>
          <a:srcRect b="0" l="0" r="0" t="0"/>
          <a:stretch/>
        </p:blipFill>
        <p:spPr>
          <a:xfrm>
            <a:off x="4736236" y="6445069"/>
            <a:ext cx="270000" cy="270000"/>
          </a:xfrm>
          <a:prstGeom prst="rect">
            <a:avLst/>
          </a:prstGeom>
          <a:noFill/>
          <a:ln>
            <a:noFill/>
          </a:ln>
        </p:spPr>
      </p:pic>
      <p:pic>
        <p:nvPicPr>
          <p:cNvPr id="234" name="Google Shape;234;p25"/>
          <p:cNvPicPr preferRelativeResize="0"/>
          <p:nvPr/>
        </p:nvPicPr>
        <p:blipFill rotWithShape="1">
          <a:blip r:embed="rId5">
            <a:alphaModFix/>
          </a:blip>
          <a:srcRect b="0" l="0" r="0" t="0"/>
          <a:stretch/>
        </p:blipFill>
        <p:spPr>
          <a:xfrm>
            <a:off x="8194281" y="180911"/>
            <a:ext cx="270000" cy="270000"/>
          </a:xfrm>
          <a:prstGeom prst="rect">
            <a:avLst/>
          </a:prstGeom>
          <a:noFill/>
          <a:ln>
            <a:noFill/>
          </a:ln>
        </p:spPr>
      </p:pic>
      <p:pic>
        <p:nvPicPr>
          <p:cNvPr id="235" name="Google Shape;235;p25"/>
          <p:cNvPicPr preferRelativeResize="0"/>
          <p:nvPr/>
        </p:nvPicPr>
        <p:blipFill rotWithShape="1">
          <a:blip r:embed="rId5">
            <a:alphaModFix/>
          </a:blip>
          <a:srcRect b="0" l="0" r="0" t="0"/>
          <a:stretch/>
        </p:blipFill>
        <p:spPr>
          <a:xfrm>
            <a:off x="8193626" y="480848"/>
            <a:ext cx="270000" cy="270000"/>
          </a:xfrm>
          <a:prstGeom prst="rect">
            <a:avLst/>
          </a:prstGeom>
          <a:noFill/>
          <a:ln>
            <a:noFill/>
          </a:ln>
        </p:spPr>
      </p:pic>
      <p:pic>
        <p:nvPicPr>
          <p:cNvPr id="236" name="Google Shape;236;p25"/>
          <p:cNvPicPr preferRelativeResize="0"/>
          <p:nvPr/>
        </p:nvPicPr>
        <p:blipFill rotWithShape="1">
          <a:blip r:embed="rId5">
            <a:alphaModFix/>
          </a:blip>
          <a:srcRect b="0" l="0" r="0" t="0"/>
          <a:stretch/>
        </p:blipFill>
        <p:spPr>
          <a:xfrm>
            <a:off x="8193626" y="822698"/>
            <a:ext cx="270000" cy="270000"/>
          </a:xfrm>
          <a:prstGeom prst="rect">
            <a:avLst/>
          </a:prstGeom>
          <a:noFill/>
          <a:ln>
            <a:noFill/>
          </a:ln>
        </p:spPr>
      </p:pic>
      <p:pic>
        <p:nvPicPr>
          <p:cNvPr id="237" name="Google Shape;237;p25"/>
          <p:cNvPicPr preferRelativeResize="0"/>
          <p:nvPr/>
        </p:nvPicPr>
        <p:blipFill rotWithShape="1">
          <a:blip r:embed="rId5">
            <a:alphaModFix/>
          </a:blip>
          <a:srcRect b="0" l="0" r="0" t="0"/>
          <a:stretch/>
        </p:blipFill>
        <p:spPr>
          <a:xfrm>
            <a:off x="8193626" y="1163172"/>
            <a:ext cx="270000" cy="270000"/>
          </a:xfrm>
          <a:prstGeom prst="rect">
            <a:avLst/>
          </a:prstGeom>
          <a:noFill/>
          <a:ln>
            <a:noFill/>
          </a:ln>
        </p:spPr>
      </p:pic>
      <p:pic>
        <p:nvPicPr>
          <p:cNvPr id="238" name="Google Shape;238;p25"/>
          <p:cNvPicPr preferRelativeResize="0"/>
          <p:nvPr/>
        </p:nvPicPr>
        <p:blipFill rotWithShape="1">
          <a:blip r:embed="rId5">
            <a:alphaModFix/>
          </a:blip>
          <a:srcRect b="0" l="0" r="0" t="0"/>
          <a:stretch/>
        </p:blipFill>
        <p:spPr>
          <a:xfrm>
            <a:off x="8193626" y="1483100"/>
            <a:ext cx="270000" cy="270000"/>
          </a:xfrm>
          <a:prstGeom prst="rect">
            <a:avLst/>
          </a:prstGeom>
          <a:noFill/>
          <a:ln>
            <a:noFill/>
          </a:ln>
        </p:spPr>
      </p:pic>
      <p:pic>
        <p:nvPicPr>
          <p:cNvPr id="239" name="Google Shape;239;p25"/>
          <p:cNvPicPr preferRelativeResize="0"/>
          <p:nvPr/>
        </p:nvPicPr>
        <p:blipFill rotWithShape="1">
          <a:blip r:embed="rId5">
            <a:alphaModFix/>
          </a:blip>
          <a:srcRect b="0" l="0" r="0" t="0"/>
          <a:stretch/>
        </p:blipFill>
        <p:spPr>
          <a:xfrm>
            <a:off x="8193626" y="1820376"/>
            <a:ext cx="270000" cy="270000"/>
          </a:xfrm>
          <a:prstGeom prst="rect">
            <a:avLst/>
          </a:prstGeom>
          <a:noFill/>
          <a:ln>
            <a:noFill/>
          </a:ln>
        </p:spPr>
      </p:pic>
      <p:pic>
        <p:nvPicPr>
          <p:cNvPr id="240" name="Google Shape;240;p25"/>
          <p:cNvPicPr preferRelativeResize="0"/>
          <p:nvPr/>
        </p:nvPicPr>
        <p:blipFill rotWithShape="1">
          <a:blip r:embed="rId5">
            <a:alphaModFix/>
          </a:blip>
          <a:srcRect b="0" l="0" r="0" t="0"/>
          <a:stretch/>
        </p:blipFill>
        <p:spPr>
          <a:xfrm>
            <a:off x="8193626" y="6416922"/>
            <a:ext cx="270000" cy="270000"/>
          </a:xfrm>
          <a:prstGeom prst="rect">
            <a:avLst/>
          </a:prstGeom>
          <a:noFill/>
          <a:ln>
            <a:noFill/>
          </a:ln>
        </p:spPr>
      </p:pic>
      <p:sp>
        <p:nvSpPr>
          <p:cNvPr id="241" name="Google Shape;241;p25"/>
          <p:cNvSpPr/>
          <p:nvPr/>
        </p:nvSpPr>
        <p:spPr>
          <a:xfrm>
            <a:off x="2374703" y="937529"/>
            <a:ext cx="982736" cy="4708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7500">
                <a:solidFill>
                  <a:schemeClr val="lt1"/>
                </a:solidFill>
                <a:latin typeface="Century Gothic"/>
                <a:ea typeface="Century Gothic"/>
                <a:cs typeface="Century Gothic"/>
                <a:sym typeface="Century Gothic"/>
              </a:rPr>
              <a:t>CODE</a:t>
            </a:r>
            <a:endParaRPr sz="75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26"/>
          <p:cNvSpPr/>
          <p:nvPr/>
        </p:nvSpPr>
        <p:spPr>
          <a:xfrm>
            <a:off x="226265" y="183957"/>
            <a:ext cx="7353296"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cap="none">
                <a:solidFill>
                  <a:schemeClr val="lt1"/>
                </a:solidFill>
                <a:latin typeface="Century Gothic"/>
                <a:ea typeface="Century Gothic"/>
                <a:cs typeface="Century Gothic"/>
                <a:sym typeface="Century Gothic"/>
              </a:rPr>
              <a:t>Here’s The Situation</a:t>
            </a:r>
            <a:endParaRPr/>
          </a:p>
        </p:txBody>
      </p:sp>
      <p:pic>
        <p:nvPicPr>
          <p:cNvPr descr="_img (720Ã450)" id="248" name="Google Shape;248;p26"/>
          <p:cNvPicPr preferRelativeResize="0"/>
          <p:nvPr/>
        </p:nvPicPr>
        <p:blipFill rotWithShape="1">
          <a:blip r:embed="rId4">
            <a:alphaModFix/>
          </a:blip>
          <a:srcRect b="0" l="0" r="0" t="0"/>
          <a:stretch/>
        </p:blipFill>
        <p:spPr>
          <a:xfrm>
            <a:off x="2762481" y="1702012"/>
            <a:ext cx="6667038" cy="4166899"/>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descr="Related image" id="253" name="Google Shape;253;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4" name="Google Shape;254;p27"/>
          <p:cNvSpPr/>
          <p:nvPr/>
        </p:nvSpPr>
        <p:spPr>
          <a:xfrm>
            <a:off x="736599" y="2803171"/>
            <a:ext cx="1145540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6000">
                <a:solidFill>
                  <a:srgbClr val="00B0F0"/>
                </a:solidFill>
                <a:latin typeface="Century Gothic"/>
                <a:ea typeface="Century Gothic"/>
                <a:cs typeface="Century Gothic"/>
                <a:sym typeface="Century Gothic"/>
              </a:rPr>
              <a:t>What did you learn today?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1EFD8"/>
            </a:gs>
            <a:gs pos="100000">
              <a:srgbClr val="A53BD5"/>
            </a:gs>
          </a:gsLst>
          <a:lin ang="5400000" scaled="0"/>
        </a:gradFill>
      </p:bgPr>
    </p:bg>
    <p:spTree>
      <p:nvGrpSpPr>
        <p:cNvPr id="100" name="Shape 100"/>
        <p:cNvGrpSpPr/>
        <p:nvPr/>
      </p:nvGrpSpPr>
      <p:grpSpPr>
        <a:xfrm>
          <a:off x="0" y="0"/>
          <a:ext cx="0" cy="0"/>
          <a:chOff x="0" y="0"/>
          <a:chExt cx="0" cy="0"/>
        </a:xfrm>
      </p:grpSpPr>
      <p:pic>
        <p:nvPicPr>
          <p:cNvPr descr="Image result for circuits" id="101" name="Google Shape;101;p15"/>
          <p:cNvPicPr preferRelativeResize="0"/>
          <p:nvPr/>
        </p:nvPicPr>
        <p:blipFill rotWithShape="1">
          <a:blip r:embed="rId3">
            <a:alphaModFix/>
          </a:blip>
          <a:srcRect b="0" l="0" r="0" t="0"/>
          <a:stretch/>
        </p:blipFill>
        <p:spPr>
          <a:xfrm>
            <a:off x="2892" y="-1"/>
            <a:ext cx="12189108" cy="6856071"/>
          </a:xfrm>
          <a:prstGeom prst="rect">
            <a:avLst/>
          </a:prstGeom>
          <a:noFill/>
          <a:ln>
            <a:noFill/>
          </a:ln>
        </p:spPr>
      </p:pic>
      <p:sp>
        <p:nvSpPr>
          <p:cNvPr id="102" name="Google Shape;102;p15"/>
          <p:cNvSpPr/>
          <p:nvPr/>
        </p:nvSpPr>
        <p:spPr>
          <a:xfrm>
            <a:off x="1824287" y="2767281"/>
            <a:ext cx="854342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entury Gothic"/>
                <a:ea typeface="Century Gothic"/>
                <a:cs typeface="Century Gothic"/>
                <a:sym typeface="Century Gothic"/>
              </a:rPr>
              <a:t>Plan for the Day</a:t>
            </a:r>
            <a:endParaRPr/>
          </a:p>
        </p:txBody>
      </p:sp>
    </p:spTree>
  </p:cSld>
  <p:clrMapOvr>
    <a:masterClrMapping/>
  </p:clrMapOvr>
  <mc:AlternateContent>
    <mc:Choice Requires="p14">
      <p:transition spd="slow" p14:dur="15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1EFD8"/>
            </a:gs>
            <a:gs pos="100000">
              <a:srgbClr val="A53BD5"/>
            </a:gs>
          </a:gsLst>
          <a:lin ang="5400000" scaled="0"/>
        </a:gradFill>
      </p:bgPr>
    </p:bg>
    <p:spTree>
      <p:nvGrpSpPr>
        <p:cNvPr id="107" name="Shape 107"/>
        <p:cNvGrpSpPr/>
        <p:nvPr/>
      </p:nvGrpSpPr>
      <p:grpSpPr>
        <a:xfrm>
          <a:off x="0" y="0"/>
          <a:ext cx="0" cy="0"/>
          <a:chOff x="0" y="0"/>
          <a:chExt cx="0" cy="0"/>
        </a:xfrm>
      </p:grpSpPr>
      <p:pic>
        <p:nvPicPr>
          <p:cNvPr descr="Related image" id="108" name="Google Shape;108;p16"/>
          <p:cNvPicPr preferRelativeResize="0"/>
          <p:nvPr/>
        </p:nvPicPr>
        <p:blipFill rotWithShape="1">
          <a:blip r:embed="rId3">
            <a:alphaModFix/>
          </a:blip>
          <a:srcRect b="67" l="55000" r="0" t="-68"/>
          <a:stretch/>
        </p:blipFill>
        <p:spPr>
          <a:xfrm rot="5400000">
            <a:off x="2689187" y="-2689188"/>
            <a:ext cx="6858000" cy="12236375"/>
          </a:xfrm>
          <a:prstGeom prst="rect">
            <a:avLst/>
          </a:prstGeom>
          <a:noFill/>
          <a:ln>
            <a:noFill/>
          </a:ln>
        </p:spPr>
      </p:pic>
      <p:sp>
        <p:nvSpPr>
          <p:cNvPr id="109" name="Google Shape;109;p16"/>
          <p:cNvSpPr/>
          <p:nvPr/>
        </p:nvSpPr>
        <p:spPr>
          <a:xfrm>
            <a:off x="-1" y="514075"/>
            <a:ext cx="5550195" cy="707886"/>
          </a:xfrm>
          <a:prstGeom prst="rect">
            <a:avLst/>
          </a:prstGeom>
          <a:gradFill>
            <a:gsLst>
              <a:gs pos="0">
                <a:srgbClr val="E5E5E5"/>
              </a:gs>
              <a:gs pos="5000">
                <a:srgbClr val="E5E5E5"/>
              </a:gs>
              <a:gs pos="100000">
                <a:srgbClr val="00B0F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16"/>
          <p:cNvSpPr/>
          <p:nvPr/>
        </p:nvSpPr>
        <p:spPr>
          <a:xfrm>
            <a:off x="308004" y="1401025"/>
            <a:ext cx="7069500" cy="7080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0"/>
              </a:spcBef>
              <a:spcAft>
                <a:spcPts val="0"/>
              </a:spcAft>
              <a:buClr>
                <a:schemeClr val="dk1"/>
              </a:buClr>
              <a:buSzPts val="3200"/>
              <a:buFont typeface="Arial"/>
              <a:buChar char="●"/>
            </a:pPr>
            <a:r>
              <a:rPr b="1" i="0" lang="en-US" sz="3200" u="none" cap="none" strike="noStrike">
                <a:solidFill>
                  <a:schemeClr val="dk1"/>
                </a:solidFill>
                <a:latin typeface="Arial"/>
                <a:ea typeface="Arial"/>
                <a:cs typeface="Arial"/>
                <a:sym typeface="Arial"/>
              </a:rPr>
              <a:t>What is Electrical Engineering?</a:t>
            </a:r>
            <a:endParaRPr sz="3200"/>
          </a:p>
        </p:txBody>
      </p:sp>
      <p:sp>
        <p:nvSpPr>
          <p:cNvPr id="111" name="Google Shape;111;p16"/>
          <p:cNvSpPr/>
          <p:nvPr/>
        </p:nvSpPr>
        <p:spPr>
          <a:xfrm>
            <a:off x="307992" y="2193892"/>
            <a:ext cx="5242200" cy="7080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Role Model of the Day</a:t>
            </a:r>
            <a:endParaRPr b="1" sz="3200" cap="none">
              <a:solidFill>
                <a:schemeClr val="dk1"/>
              </a:solidFill>
              <a:latin typeface="Arial"/>
              <a:ea typeface="Arial"/>
              <a:cs typeface="Arial"/>
              <a:sym typeface="Arial"/>
            </a:endParaRPr>
          </a:p>
        </p:txBody>
      </p:sp>
      <p:sp>
        <p:nvSpPr>
          <p:cNvPr id="112" name="Google Shape;112;p16"/>
          <p:cNvSpPr/>
          <p:nvPr/>
        </p:nvSpPr>
        <p:spPr>
          <a:xfrm>
            <a:off x="649925" y="4277200"/>
            <a:ext cx="3338100" cy="7080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Snap Circuits</a:t>
            </a:r>
            <a:endParaRPr b="1" sz="3200" cap="none">
              <a:solidFill>
                <a:schemeClr val="dk1"/>
              </a:solidFill>
              <a:latin typeface="Arial"/>
              <a:ea typeface="Arial"/>
              <a:cs typeface="Arial"/>
              <a:sym typeface="Arial"/>
            </a:endParaRPr>
          </a:p>
        </p:txBody>
      </p:sp>
      <p:sp>
        <p:nvSpPr>
          <p:cNvPr id="113" name="Google Shape;113;p16"/>
          <p:cNvSpPr/>
          <p:nvPr/>
        </p:nvSpPr>
        <p:spPr>
          <a:xfrm>
            <a:off x="308004" y="2986768"/>
            <a:ext cx="5839200" cy="7080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Electricity and Circuits</a:t>
            </a:r>
            <a:endParaRPr sz="3200"/>
          </a:p>
        </p:txBody>
      </p:sp>
      <p:sp>
        <p:nvSpPr>
          <p:cNvPr id="114" name="Google Shape;114;p16"/>
          <p:cNvSpPr/>
          <p:nvPr/>
        </p:nvSpPr>
        <p:spPr>
          <a:xfrm>
            <a:off x="-22061" y="491995"/>
            <a:ext cx="4572001"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bin"/>
                <a:ea typeface="Cabin"/>
                <a:cs typeface="Cabin"/>
                <a:sym typeface="Cabin"/>
              </a:rPr>
              <a:t>P</a:t>
            </a:r>
            <a:r>
              <a:rPr lang="en-US" sz="4000" cap="none">
                <a:solidFill>
                  <a:schemeClr val="lt1"/>
                </a:solidFill>
                <a:latin typeface="Cabin"/>
                <a:ea typeface="Cabin"/>
                <a:cs typeface="Cabin"/>
                <a:sym typeface="Cabin"/>
              </a:rPr>
              <a:t>lan for the day</a:t>
            </a:r>
            <a:endParaRPr/>
          </a:p>
        </p:txBody>
      </p:sp>
      <p:sp>
        <p:nvSpPr>
          <p:cNvPr id="115" name="Google Shape;115;p16"/>
          <p:cNvSpPr/>
          <p:nvPr/>
        </p:nvSpPr>
        <p:spPr>
          <a:xfrm>
            <a:off x="649925" y="4880013"/>
            <a:ext cx="3052200" cy="7080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Morse Code</a:t>
            </a:r>
            <a:endParaRPr b="1" sz="3200" cap="none">
              <a:solidFill>
                <a:schemeClr val="dk1"/>
              </a:solidFill>
              <a:latin typeface="Arial"/>
              <a:ea typeface="Arial"/>
              <a:cs typeface="Arial"/>
              <a:sym typeface="Arial"/>
            </a:endParaRPr>
          </a:p>
        </p:txBody>
      </p:sp>
      <p:sp>
        <p:nvSpPr>
          <p:cNvPr id="116" name="Google Shape;116;p16"/>
          <p:cNvSpPr/>
          <p:nvPr/>
        </p:nvSpPr>
        <p:spPr>
          <a:xfrm>
            <a:off x="308004" y="3694780"/>
            <a:ext cx="4317600" cy="708000"/>
          </a:xfrm>
          <a:prstGeom prst="rect">
            <a:avLst/>
          </a:prstGeom>
          <a:noFill/>
          <a:ln>
            <a:noFill/>
          </a:ln>
        </p:spPr>
        <p:txBody>
          <a:bodyPr anchorCtr="0" anchor="t" bIns="45700" lIns="91425" spcFirstLastPara="1" rIns="91425" wrap="square" tIns="45700">
            <a:noAutofit/>
          </a:bodyPr>
          <a:lstStyle/>
          <a:p>
            <a:pPr indent="-431800" lvl="0" marL="457200" marR="0" rtl="0" algn="l">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Activity of the Day</a:t>
            </a:r>
            <a:endParaRPr b="1" sz="3200" cap="none">
              <a:solidFill>
                <a:schemeClr val="dk1"/>
              </a:solidFill>
              <a:latin typeface="Arial"/>
              <a:ea typeface="Arial"/>
              <a:cs typeface="Arial"/>
              <a:sym typeface="Arial"/>
            </a:endParaRPr>
          </a:p>
        </p:txBody>
      </p:sp>
      <p:pic>
        <p:nvPicPr>
          <p:cNvPr descr="Image result for snap circuits" id="117" name="Google Shape;117;p16"/>
          <p:cNvPicPr preferRelativeResize="0"/>
          <p:nvPr/>
        </p:nvPicPr>
        <p:blipFill rotWithShape="1">
          <a:blip r:embed="rId4">
            <a:alphaModFix/>
          </a:blip>
          <a:srcRect b="0" l="0" r="0" t="0"/>
          <a:stretch/>
        </p:blipFill>
        <p:spPr>
          <a:xfrm>
            <a:off x="5470836" y="948820"/>
            <a:ext cx="6510483" cy="6510483"/>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500"/>
                                        <p:tgtEl>
                                          <p:spTgt spid="1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124" name="Google Shape;124;p17"/>
          <p:cNvSpPr txBox="1"/>
          <p:nvPr>
            <p:ph idx="1" type="body"/>
          </p:nvPr>
        </p:nvSpPr>
        <p:spPr>
          <a:xfrm>
            <a:off x="1002792" y="1862201"/>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mage result for electrical engineering" id="125" name="Google Shape;125;p17"/>
          <p:cNvPicPr preferRelativeResize="0"/>
          <p:nvPr/>
        </p:nvPicPr>
        <p:blipFill rotWithShape="1">
          <a:blip r:embed="rId3">
            <a:alphaModFix/>
          </a:blip>
          <a:srcRect b="0" l="0" r="0" t="0"/>
          <a:stretch/>
        </p:blipFill>
        <p:spPr>
          <a:xfrm>
            <a:off x="0" y="0"/>
            <a:ext cx="12192000" cy="69982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Related image" id="131" name="Google Shape;131;p18"/>
          <p:cNvPicPr preferRelativeResize="0"/>
          <p:nvPr/>
        </p:nvPicPr>
        <p:blipFill rotWithShape="1">
          <a:blip r:embed="rId3">
            <a:alphaModFix/>
          </a:blip>
          <a:srcRect b="67" l="55000" r="0" t="-68"/>
          <a:stretch/>
        </p:blipFill>
        <p:spPr>
          <a:xfrm rot="5400000">
            <a:off x="2667000" y="-2667000"/>
            <a:ext cx="6858000" cy="12192000"/>
          </a:xfrm>
          <a:prstGeom prst="rect">
            <a:avLst/>
          </a:prstGeom>
          <a:noFill/>
          <a:ln>
            <a:noFill/>
          </a:ln>
        </p:spPr>
      </p:pic>
      <p:sp>
        <p:nvSpPr>
          <p:cNvPr id="132" name="Google Shape;132;p18"/>
          <p:cNvSpPr/>
          <p:nvPr/>
        </p:nvSpPr>
        <p:spPr>
          <a:xfrm>
            <a:off x="-1" y="514075"/>
            <a:ext cx="7097487" cy="707886"/>
          </a:xfrm>
          <a:prstGeom prst="rect">
            <a:avLst/>
          </a:prstGeom>
          <a:gradFill>
            <a:gsLst>
              <a:gs pos="0">
                <a:srgbClr val="E5E5E5"/>
              </a:gs>
              <a:gs pos="5000">
                <a:srgbClr val="E5E5E5"/>
              </a:gs>
              <a:gs pos="100000">
                <a:srgbClr val="00B0F0"/>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8"/>
          <p:cNvSpPr/>
          <p:nvPr/>
        </p:nvSpPr>
        <p:spPr>
          <a:xfrm>
            <a:off x="-22061" y="491995"/>
            <a:ext cx="5846591"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bin"/>
                <a:ea typeface="Cabin"/>
                <a:cs typeface="Cabin"/>
                <a:sym typeface="Cabin"/>
              </a:rPr>
              <a:t>Role model of the day</a:t>
            </a:r>
            <a:endParaRPr sz="4000" cap="none">
              <a:solidFill>
                <a:schemeClr val="lt1"/>
              </a:solidFill>
              <a:latin typeface="Cabin"/>
              <a:ea typeface="Cabin"/>
              <a:cs typeface="Cabin"/>
              <a:sym typeface="Cabin"/>
            </a:endParaRPr>
          </a:p>
        </p:txBody>
      </p:sp>
      <p:sp>
        <p:nvSpPr>
          <p:cNvPr id="134" name="Google Shape;134;p18"/>
          <p:cNvSpPr/>
          <p:nvPr/>
        </p:nvSpPr>
        <p:spPr>
          <a:xfrm>
            <a:off x="278111" y="1917162"/>
            <a:ext cx="3656580" cy="63094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500">
                <a:solidFill>
                  <a:srgbClr val="2F5496"/>
                </a:solidFill>
                <a:latin typeface="Century Gothic"/>
                <a:ea typeface="Century Gothic"/>
                <a:cs typeface="Century Gothic"/>
                <a:sym typeface="Century Gothic"/>
              </a:rPr>
              <a:t>Edith Clarke</a:t>
            </a:r>
            <a:endParaRPr/>
          </a:p>
        </p:txBody>
      </p:sp>
      <p:sp>
        <p:nvSpPr>
          <p:cNvPr id="135" name="Google Shape;135;p18"/>
          <p:cNvSpPr txBox="1"/>
          <p:nvPr/>
        </p:nvSpPr>
        <p:spPr>
          <a:xfrm>
            <a:off x="670473" y="3742551"/>
            <a:ext cx="604404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Invented the </a:t>
            </a:r>
            <a:r>
              <a:rPr b="1" lang="en-US" sz="1800">
                <a:solidFill>
                  <a:schemeClr val="dk1"/>
                </a:solidFill>
                <a:latin typeface="Century Gothic"/>
                <a:ea typeface="Century Gothic"/>
                <a:cs typeface="Century Gothic"/>
                <a:sym typeface="Century Gothic"/>
              </a:rPr>
              <a:t>“Clarke Calculator”</a:t>
            </a:r>
            <a:r>
              <a:rPr lang="en-US" sz="1800">
                <a:solidFill>
                  <a:schemeClr val="dk1"/>
                </a:solidFill>
                <a:latin typeface="Century Gothic"/>
                <a:ea typeface="Century Gothic"/>
                <a:cs typeface="Century Gothic"/>
                <a:sym typeface="Century Gothic"/>
              </a:rPr>
              <a:t>, which was a graphing calculator that simplified equations that electrical engineers used at the time.</a:t>
            </a:r>
            <a:endParaRPr b="1" sz="1800">
              <a:solidFill>
                <a:schemeClr val="dk1"/>
              </a:solidFill>
              <a:latin typeface="Century Gothic"/>
              <a:ea typeface="Century Gothic"/>
              <a:cs typeface="Century Gothic"/>
              <a:sym typeface="Century Gothic"/>
            </a:endParaRPr>
          </a:p>
        </p:txBody>
      </p:sp>
      <p:sp>
        <p:nvSpPr>
          <p:cNvPr id="136" name="Google Shape;136;p18"/>
          <p:cNvSpPr txBox="1"/>
          <p:nvPr/>
        </p:nvSpPr>
        <p:spPr>
          <a:xfrm>
            <a:off x="670473" y="4939939"/>
            <a:ext cx="587174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Inducted into the </a:t>
            </a:r>
            <a:r>
              <a:rPr b="1" lang="en-US" sz="1800">
                <a:solidFill>
                  <a:schemeClr val="dk1"/>
                </a:solidFill>
                <a:latin typeface="Century Gothic"/>
                <a:ea typeface="Century Gothic"/>
                <a:cs typeface="Century Gothic"/>
                <a:sym typeface="Century Gothic"/>
              </a:rPr>
              <a:t>Inventors Hall of Fame</a:t>
            </a:r>
            <a:r>
              <a:rPr lang="en-US" sz="1800">
                <a:solidFill>
                  <a:schemeClr val="dk1"/>
                </a:solidFill>
                <a:latin typeface="Century Gothic"/>
                <a:ea typeface="Century Gothic"/>
                <a:cs typeface="Century Gothic"/>
                <a:sym typeface="Century Gothic"/>
              </a:rPr>
              <a:t> in 2015</a:t>
            </a:r>
            <a:endParaRPr/>
          </a:p>
        </p:txBody>
      </p:sp>
      <p:sp>
        <p:nvSpPr>
          <p:cNvPr id="137" name="Google Shape;137;p18"/>
          <p:cNvSpPr txBox="1"/>
          <p:nvPr/>
        </p:nvSpPr>
        <p:spPr>
          <a:xfrm>
            <a:off x="670473" y="2822162"/>
            <a:ext cx="579053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First female electrical engineer and first female professor of electrical engineering in the US.</a:t>
            </a:r>
            <a:endParaRPr/>
          </a:p>
        </p:txBody>
      </p:sp>
      <p:sp>
        <p:nvSpPr>
          <p:cNvPr descr="Image result for edith clarke" id="138" name="Google Shape;138;p18"/>
          <p:cNvSpPr/>
          <p:nvPr/>
        </p:nvSpPr>
        <p:spPr>
          <a:xfrm>
            <a:off x="-88299" y="-190501"/>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edith clarke" id="139" name="Google Shape;139;p18"/>
          <p:cNvPicPr preferRelativeResize="0"/>
          <p:nvPr/>
        </p:nvPicPr>
        <p:blipFill rotWithShape="1">
          <a:blip r:embed="rId4">
            <a:alphaModFix/>
          </a:blip>
          <a:srcRect b="0" l="0" r="0" t="0"/>
          <a:stretch/>
        </p:blipFill>
        <p:spPr>
          <a:xfrm>
            <a:off x="7119547" y="419856"/>
            <a:ext cx="4332127" cy="6018287"/>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1EFD8"/>
            </a:gs>
            <a:gs pos="100000">
              <a:srgbClr val="A53BD5"/>
            </a:gs>
          </a:gsLst>
          <a:lin ang="5400000" scaled="0"/>
        </a:gradFill>
      </p:bgPr>
    </p:bg>
    <p:spTree>
      <p:nvGrpSpPr>
        <p:cNvPr id="144" name="Shape 144"/>
        <p:cNvGrpSpPr/>
        <p:nvPr/>
      </p:nvGrpSpPr>
      <p:grpSpPr>
        <a:xfrm>
          <a:off x="0" y="0"/>
          <a:ext cx="0" cy="0"/>
          <a:chOff x="0" y="0"/>
          <a:chExt cx="0" cy="0"/>
        </a:xfrm>
      </p:grpSpPr>
      <p:pic>
        <p:nvPicPr>
          <p:cNvPr descr="Image result for electricity" id="145" name="Google Shape;145;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6" name="Google Shape;146;p19"/>
          <p:cNvSpPr/>
          <p:nvPr/>
        </p:nvSpPr>
        <p:spPr>
          <a:xfrm>
            <a:off x="6003631" y="196631"/>
            <a:ext cx="1847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cap="none">
              <a:solidFill>
                <a:srgbClr val="2F5496"/>
              </a:solidFill>
              <a:latin typeface="Century Gothic"/>
              <a:ea typeface="Century Gothic"/>
              <a:cs typeface="Century Gothic"/>
              <a:sym typeface="Century Gothic"/>
            </a:endParaRPr>
          </a:p>
        </p:txBody>
      </p:sp>
      <p:sp>
        <p:nvSpPr>
          <p:cNvPr descr="Image result for electricity" id="147" name="Google Shape;147;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9"/>
          <p:cNvSpPr/>
          <p:nvPr/>
        </p:nvSpPr>
        <p:spPr>
          <a:xfrm>
            <a:off x="-973978" y="4992451"/>
            <a:ext cx="8375626"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chemeClr val="lt1"/>
                </a:solidFill>
                <a:latin typeface="Century Gothic"/>
                <a:ea typeface="Century Gothic"/>
                <a:cs typeface="Century Gothic"/>
                <a:sym typeface="Century Gothic"/>
              </a:rPr>
              <a:t>Electricity</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20"/>
          <p:cNvSpPr/>
          <p:nvPr/>
        </p:nvSpPr>
        <p:spPr>
          <a:xfrm>
            <a:off x="6003631" y="196631"/>
            <a:ext cx="1847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cap="none">
              <a:solidFill>
                <a:srgbClr val="2F5496"/>
              </a:solidFill>
              <a:latin typeface="Century Gothic"/>
              <a:ea typeface="Century Gothic"/>
              <a:cs typeface="Century Gothic"/>
              <a:sym typeface="Century Gothic"/>
            </a:endParaRPr>
          </a:p>
        </p:txBody>
      </p:sp>
      <p:sp>
        <p:nvSpPr>
          <p:cNvPr descr="Image result for electricity" id="155" name="Google Shape;155;p2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20"/>
          <p:cNvSpPr/>
          <p:nvPr/>
        </p:nvSpPr>
        <p:spPr>
          <a:xfrm>
            <a:off x="1908187" y="2613392"/>
            <a:ext cx="8375700" cy="163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0">
                <a:solidFill>
                  <a:schemeClr val="lt1"/>
                </a:solidFill>
                <a:latin typeface="Century Gothic"/>
                <a:ea typeface="Century Gothic"/>
                <a:cs typeface="Century Gothic"/>
                <a:sym typeface="Century Gothic"/>
              </a:rPr>
              <a:t>Circuits</a:t>
            </a:r>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31000"/>
          </a:blip>
          <a:tile algn="tl" flip="none" tx="0" sx="100000" ty="0" sy="100000"/>
        </a:blipFill>
      </p:bgPr>
    </p:bg>
    <p:spTree>
      <p:nvGrpSpPr>
        <p:cNvPr id="161" name="Shape 161"/>
        <p:cNvGrpSpPr/>
        <p:nvPr/>
      </p:nvGrpSpPr>
      <p:grpSpPr>
        <a:xfrm>
          <a:off x="0" y="0"/>
          <a:ext cx="0" cy="0"/>
          <a:chOff x="0" y="0"/>
          <a:chExt cx="0" cy="0"/>
        </a:xfrm>
      </p:grpSpPr>
      <p:sp>
        <p:nvSpPr>
          <p:cNvPr id="162" name="Google Shape;162;p21"/>
          <p:cNvSpPr/>
          <p:nvPr/>
        </p:nvSpPr>
        <p:spPr>
          <a:xfrm>
            <a:off x="6003631" y="196631"/>
            <a:ext cx="1847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cap="none">
              <a:solidFill>
                <a:srgbClr val="2F5496"/>
              </a:solidFill>
              <a:latin typeface="Century Gothic"/>
              <a:ea typeface="Century Gothic"/>
              <a:cs typeface="Century Gothic"/>
              <a:sym typeface="Century Gothic"/>
            </a:endParaRPr>
          </a:p>
        </p:txBody>
      </p:sp>
      <p:sp>
        <p:nvSpPr>
          <p:cNvPr descr="Image result for electricity" id="163" name="Google Shape;163;p2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s://images-na.ssl-images-amazon.com/images/I/51r0CD6-LQL._SL1000_.jpg" id="164" name="Google Shape;164;p21"/>
          <p:cNvPicPr preferRelativeResize="0"/>
          <p:nvPr/>
        </p:nvPicPr>
        <p:blipFill rotWithShape="1">
          <a:blip r:embed="rId4">
            <a:alphaModFix/>
          </a:blip>
          <a:srcRect b="0" l="0" r="0" t="0"/>
          <a:stretch/>
        </p:blipFill>
        <p:spPr>
          <a:xfrm>
            <a:off x="1425862" y="1076325"/>
            <a:ext cx="9525000" cy="4705351"/>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381000" sx="104000" rotWithShape="0" algn="tl" dir="2700000" dist="38100" sy="104000">
              <a:srgbClr val="000000">
                <a:alpha val="17647"/>
              </a:srgbClr>
            </a:outerShdw>
          </a:effectLst>
        </p:spPr>
      </p:pic>
    </p:spTree>
  </p:cSld>
  <p:clrMapOvr>
    <a:masterClrMapping/>
  </p:clrMapOvr>
  <mc:AlternateContent>
    <mc:Choice Requires="p14">
      <p:transition spd="slow" p14:dur="34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p:nvPr/>
        </p:nvSpPr>
        <p:spPr>
          <a:xfrm>
            <a:off x="6003631" y="196631"/>
            <a:ext cx="1847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0" cap="none">
              <a:solidFill>
                <a:srgbClr val="2F5496"/>
              </a:solidFill>
              <a:latin typeface="Century Gothic"/>
              <a:ea typeface="Century Gothic"/>
              <a:cs typeface="Century Gothic"/>
              <a:sym typeface="Century Gothic"/>
            </a:endParaRPr>
          </a:p>
        </p:txBody>
      </p:sp>
      <p:sp>
        <p:nvSpPr>
          <p:cNvPr descr="Image result for electricity" id="171" name="Google Shape;171;p2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snap circuits logo" id="172" name="Google Shape;172;p22"/>
          <p:cNvPicPr preferRelativeResize="0"/>
          <p:nvPr/>
        </p:nvPicPr>
        <p:blipFill rotWithShape="1">
          <a:blip r:embed="rId3">
            <a:alphaModFix/>
          </a:blip>
          <a:srcRect b="0" l="0" r="0" t="0"/>
          <a:stretch/>
        </p:blipFill>
        <p:spPr>
          <a:xfrm>
            <a:off x="8052353" y="160338"/>
            <a:ext cx="3795091" cy="1874775"/>
          </a:xfrm>
          <a:prstGeom prst="rect">
            <a:avLst/>
          </a:prstGeom>
          <a:noFill/>
          <a:ln>
            <a:noFill/>
          </a:ln>
        </p:spPr>
      </p:pic>
      <p:sp>
        <p:nvSpPr>
          <p:cNvPr id="173" name="Google Shape;173;p22"/>
          <p:cNvSpPr/>
          <p:nvPr/>
        </p:nvSpPr>
        <p:spPr>
          <a:xfrm>
            <a:off x="703385" y="7937"/>
            <a:ext cx="7713785" cy="6689060"/>
          </a:xfrm>
          <a:prstGeom prst="irregularSeal1">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4" name="Google Shape;174;p22"/>
          <p:cNvPicPr preferRelativeResize="0"/>
          <p:nvPr/>
        </p:nvPicPr>
        <p:blipFill rotWithShape="1">
          <a:blip r:embed="rId4">
            <a:alphaModFix/>
          </a:blip>
          <a:srcRect b="0" l="0" r="0" t="0"/>
          <a:stretch/>
        </p:blipFill>
        <p:spPr>
          <a:xfrm>
            <a:off x="1776134" y="2035113"/>
            <a:ext cx="5691889" cy="2306517"/>
          </a:xfrm>
          <a:prstGeom prst="rect">
            <a:avLst/>
          </a:prstGeom>
          <a:noFill/>
          <a:ln>
            <a:noFill/>
          </a:ln>
        </p:spPr>
      </p:pic>
      <p:sp>
        <p:nvSpPr>
          <p:cNvPr id="175" name="Google Shape;175;p22"/>
          <p:cNvSpPr/>
          <p:nvPr/>
        </p:nvSpPr>
        <p:spPr>
          <a:xfrm>
            <a:off x="5439507" y="4740363"/>
            <a:ext cx="8173655"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002060"/>
                </a:solidFill>
                <a:latin typeface="Century Gothic"/>
                <a:ea typeface="Century Gothic"/>
                <a:cs typeface="Century Gothic"/>
                <a:sym typeface="Century Gothic"/>
              </a:rPr>
              <a:t>The WIRE</a:t>
            </a:r>
            <a:endParaRPr/>
          </a:p>
        </p:txBody>
      </p:sp>
    </p:spTree>
  </p:cSld>
  <p:clrMapOvr>
    <a:masterClrMapping/>
  </p:clrMapOvr>
  <mc:AlternateContent>
    <mc:Choice Requires="p14">
      <p:transition spd="slow" p14:dur="3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ppt_w</p:attrName>
                                        </p:attrNameLst>
                                      </p:cBhvr>
                                      <p:tavLst>
                                        <p:tav fmla="" tm="0">
                                          <p:val>
                                            <p:strVal val="0"/>
                                          </p:val>
                                        </p:tav>
                                        <p:tav fmla="" tm="100000">
                                          <p:val>
                                            <p:strVal val="#ppt_w"/>
                                          </p:val>
                                        </p:tav>
                                      </p:tavLst>
                                    </p:anim>
                                    <p:anim calcmode="lin" valueType="num">
                                      <p:cBhvr additive="base">
                                        <p:cTn dur="500"/>
                                        <p:tgtEl>
                                          <p:spTgt spid="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