
<file path=[Content_Types].xml><?xml version="1.0" encoding="utf-8"?>
<Types xmlns="http://schemas.openxmlformats.org/package/2006/content-types">
  <Default ContentType="image/jpeg" Extension="jpg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21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70" r:id="rId4"/>
    <p:sldMasterId id="2147483671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289" r:id="rId40"/>
    <p:sldId id="290" r:id="rId41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4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5" Type="http://schemas.openxmlformats.org/officeDocument/2006/relationships/slideMaster" Target="slideMasters/slideMaster2.xml"/><Relationship Id="rId6" Type="http://schemas.openxmlformats.org/officeDocument/2006/relationships/notesMaster" Target="notesMasters/notesMaster1.xml"/><Relationship Id="rId29" Type="http://schemas.openxmlformats.org/officeDocument/2006/relationships/slide" Target="slides/slide23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11" Type="http://schemas.openxmlformats.org/officeDocument/2006/relationships/slide" Target="slides/slide5.xml"/><Relationship Id="rId33" Type="http://schemas.openxmlformats.org/officeDocument/2006/relationships/slide" Target="slides/slide27.xml"/><Relationship Id="rId10" Type="http://schemas.openxmlformats.org/officeDocument/2006/relationships/slide" Target="slides/slide4.xml"/><Relationship Id="rId32" Type="http://schemas.openxmlformats.org/officeDocument/2006/relationships/slide" Target="slides/slide26.xml"/><Relationship Id="rId13" Type="http://schemas.openxmlformats.org/officeDocument/2006/relationships/slide" Target="slides/slide7.xml"/><Relationship Id="rId35" Type="http://schemas.openxmlformats.org/officeDocument/2006/relationships/slide" Target="slides/slide29.xml"/><Relationship Id="rId12" Type="http://schemas.openxmlformats.org/officeDocument/2006/relationships/slide" Target="slides/slide6.xml"/><Relationship Id="rId34" Type="http://schemas.openxmlformats.org/officeDocument/2006/relationships/slide" Target="slides/slide28.xml"/><Relationship Id="rId15" Type="http://schemas.openxmlformats.org/officeDocument/2006/relationships/slide" Target="slides/slide9.xml"/><Relationship Id="rId37" Type="http://schemas.openxmlformats.org/officeDocument/2006/relationships/slide" Target="slides/slide31.xml"/><Relationship Id="rId14" Type="http://schemas.openxmlformats.org/officeDocument/2006/relationships/slide" Target="slides/slide8.xml"/><Relationship Id="rId36" Type="http://schemas.openxmlformats.org/officeDocument/2006/relationships/slide" Target="slides/slide30.xml"/><Relationship Id="rId17" Type="http://schemas.openxmlformats.org/officeDocument/2006/relationships/slide" Target="slides/slide11.xml"/><Relationship Id="rId39" Type="http://schemas.openxmlformats.org/officeDocument/2006/relationships/slide" Target="slides/slide33.xml"/><Relationship Id="rId16" Type="http://schemas.openxmlformats.org/officeDocument/2006/relationships/slide" Target="slides/slide10.xml"/><Relationship Id="rId38" Type="http://schemas.openxmlformats.org/officeDocument/2006/relationships/slide" Target="slides/slide32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2b9b548bacc_0_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7" name="Google Shape;127;g2b9b548bacc_0_9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g2ba124235de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4" name="Google Shape;304;g2ba124235de_0_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g2b9b548bacc_0_5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4" name="Google Shape;324;g2b9b548bacc_0_57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8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g2b9b548bacc_0_3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0" name="Google Shape;340;g2b9b548bacc_0_32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4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g2b9b548bacc_0_5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6" name="Google Shape;356;g2b9b548bacc_0_51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0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g2b9b548bacc_0_5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2" name="Google Shape;372;g2b9b548bacc_0_52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6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g2b9b548bacc_0_3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8" name="Google Shape;388;g2b9b548bacc_0_339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2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g2b9b548bacc_0_3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4" name="Google Shape;404;g2b9b548bacc_0_35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8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g2b9b548bacc_0_3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0" name="Google Shape;420;g2b9b548bacc_0_36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5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g2ba124235de_1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7" name="Google Shape;457;g2ba124235de_1_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3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g2ba124235de_1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5" name="Google Shape;475;g2ba124235de_1_19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2b9b548bacc_0_19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1" name="Google Shape;151;g2b9b548bacc_0_19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g2ba124235de_1_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3" name="Google Shape;503;g2ba124235de_1_6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9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g2ba124235de_1_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1" name="Google Shape;521;g2ba124235de_1_79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7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Google Shape;538;g2ba124235de_1_9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9" name="Google Shape;539;g2ba124235de_1_9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0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Google Shape;561;g2ba124235de_1_1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2" name="Google Shape;562;g2ba124235de_1_11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3" name="Shape 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Google Shape;584;g2ba124235de_1_1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5" name="Google Shape;585;g2ba124235de_1_139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6" name="Shape 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7" name="Google Shape;607;g2ba124235de_1_1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8" name="Google Shape;608;g2ba124235de_1_16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0" name="Shape 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" name="Google Shape;631;g2ba124235de_1_2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2" name="Google Shape;632;g2ba124235de_1_21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3" name="Shape 6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4" name="Google Shape;654;g2ba124235de_1_2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5" name="Google Shape;655;g2ba124235de_1_24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6" name="Shape 6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7" name="Google Shape;677;g2ba124235de_1_2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8" name="Google Shape;678;g2ba124235de_1_28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9" name="Shape 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0" name="Google Shape;700;g2ba124235de_1_30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1" name="Google Shape;701;g2ba124235de_1_309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2b9b548bacc_0_2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4" name="Google Shape;174;g2b9b548bacc_0_21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5" name="Shape 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6" name="Google Shape;726;g2ba124235de_1_2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7" name="Google Shape;727;g2ba124235de_1_26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3" name="Shape 7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4" name="Google Shape;754;g2ba124235de_1_3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55" name="Google Shape;755;g2ba124235de_1_34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1" name="Shape 7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2" name="Google Shape;782;g2ba124235de_1_3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83" name="Google Shape;783;g2ba124235de_1_37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5" name="Shape 8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6" name="Google Shape;806;g2ba124235de_1_4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07" name="Google Shape;807;g2ba124235de_1_42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5" name="Shape 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6" name="Google Shape;826;g2ba124235de_1_40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7" name="Google Shape;827;g2ba124235de_1_40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3" name="Shape 8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4" name="Google Shape;844;g2b9b548bacc_0_3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45" name="Google Shape;845;g2b9b548bacc_0_38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2b9b548bacc_0_2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9" name="Google Shape;199;g2b9b548bacc_0_23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2ba95d5bf1c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0" name="Google Shape;220;g2ba95d5bf1c_0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2b9b548bacc_0_2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7" name="Google Shape;237;g2b9b548bacc_0_25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g2b9b548bacc_0_2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5" name="Google Shape;255;g2b9b548bacc_0_28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g2b9b548bacc_0_2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3" name="Google Shape;273;g2b9b548bacc_0_29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g2ba124235de_0_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9" name="Google Shape;289;g2ba124235de_0_2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4"/>
          <p:cNvSpPr txBox="1"/>
          <p:nvPr>
            <p:ph idx="10" type="dt"/>
          </p:nvPr>
        </p:nvSpPr>
        <p:spPr>
          <a:xfrm>
            <a:off x="228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58" name="Google Shape;58;p14"/>
          <p:cNvSpPr txBox="1"/>
          <p:nvPr>
            <p:ph idx="11" type="ftr"/>
          </p:nvPr>
        </p:nvSpPr>
        <p:spPr>
          <a:xfrm>
            <a:off x="1562100" y="3178175"/>
            <a:ext cx="1447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59" name="Google Shape;59;p14"/>
          <p:cNvSpPr txBox="1"/>
          <p:nvPr>
            <p:ph idx="12" type="sldNum"/>
          </p:nvPr>
        </p:nvSpPr>
        <p:spPr>
          <a:xfrm>
            <a:off x="3276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5"/>
          <p:cNvSpPr txBox="1"/>
          <p:nvPr>
            <p:ph type="ctrTitle"/>
          </p:nvPr>
        </p:nvSpPr>
        <p:spPr>
          <a:xfrm>
            <a:off x="342900" y="1065213"/>
            <a:ext cx="3886200" cy="73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62" name="Google Shape;62;p15"/>
          <p:cNvSpPr txBox="1"/>
          <p:nvPr>
            <p:ph idx="1" type="subTitle"/>
          </p:nvPr>
        </p:nvSpPr>
        <p:spPr>
          <a:xfrm>
            <a:off x="685800" y="1943100"/>
            <a:ext cx="3200400" cy="8763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lvl="0" rtl="0" algn="ctr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1pPr>
            <a:lvl2pPr lvl="1" rtl="0" algn="ctr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>
                <a:solidFill>
                  <a:srgbClr val="888888"/>
                </a:solidFill>
              </a:defRPr>
            </a:lvl2pPr>
            <a:lvl3pPr lvl="2" rtl="0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>
                <a:solidFill>
                  <a:srgbClr val="888888"/>
                </a:solidFill>
              </a:defRPr>
            </a:lvl3pPr>
            <a:lvl4pPr lvl="3" rtl="0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4pPr>
            <a:lvl5pPr lvl="4" rtl="0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5pPr>
            <a:lvl6pPr lvl="5" rtl="0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6pPr>
            <a:lvl7pPr lvl="6" rtl="0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7pPr>
            <a:lvl8pPr lvl="7" rtl="0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8pPr>
            <a:lvl9pPr lvl="8" rtl="0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63" name="Google Shape;63;p15"/>
          <p:cNvSpPr txBox="1"/>
          <p:nvPr>
            <p:ph idx="10" type="dt"/>
          </p:nvPr>
        </p:nvSpPr>
        <p:spPr>
          <a:xfrm>
            <a:off x="228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64" name="Google Shape;64;p15"/>
          <p:cNvSpPr txBox="1"/>
          <p:nvPr>
            <p:ph idx="11" type="ftr"/>
          </p:nvPr>
        </p:nvSpPr>
        <p:spPr>
          <a:xfrm>
            <a:off x="1562100" y="3178175"/>
            <a:ext cx="1447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65" name="Google Shape;65;p15"/>
          <p:cNvSpPr txBox="1"/>
          <p:nvPr>
            <p:ph idx="12" type="sldNum"/>
          </p:nvPr>
        </p:nvSpPr>
        <p:spPr>
          <a:xfrm>
            <a:off x="3276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6"/>
          <p:cNvSpPr txBox="1"/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68" name="Google Shape;68;p16"/>
          <p:cNvSpPr txBox="1"/>
          <p:nvPr>
            <p:ph idx="1" type="body"/>
          </p:nvPr>
        </p:nvSpPr>
        <p:spPr>
          <a:xfrm>
            <a:off x="228600" y="800100"/>
            <a:ext cx="4114800" cy="22632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285750" lvl="0" marL="45720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1pPr>
            <a:lvl2pPr indent="-285750" lvl="1" marL="91440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2pPr>
            <a:lvl3pPr indent="-285750" lvl="2" marL="137160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3pPr>
            <a:lvl4pPr indent="-285750" lvl="3" marL="182880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4pPr>
            <a:lvl5pPr indent="-285750" lvl="4" marL="228600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»"/>
              <a:defRPr/>
            </a:lvl5pPr>
            <a:lvl6pPr indent="-285750" lvl="5" marL="274320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6pPr>
            <a:lvl7pPr indent="-285750" lvl="6" marL="320040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7pPr>
            <a:lvl8pPr indent="-285750" lvl="7" marL="365760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8pPr>
            <a:lvl9pPr indent="-285750" lvl="8" marL="411480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9pPr>
          </a:lstStyle>
          <a:p/>
        </p:txBody>
      </p:sp>
      <p:sp>
        <p:nvSpPr>
          <p:cNvPr id="69" name="Google Shape;69;p16"/>
          <p:cNvSpPr txBox="1"/>
          <p:nvPr>
            <p:ph idx="10" type="dt"/>
          </p:nvPr>
        </p:nvSpPr>
        <p:spPr>
          <a:xfrm>
            <a:off x="228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70" name="Google Shape;70;p16"/>
          <p:cNvSpPr txBox="1"/>
          <p:nvPr>
            <p:ph idx="11" type="ftr"/>
          </p:nvPr>
        </p:nvSpPr>
        <p:spPr>
          <a:xfrm>
            <a:off x="1562100" y="3178175"/>
            <a:ext cx="1447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71" name="Google Shape;71;p16"/>
          <p:cNvSpPr txBox="1"/>
          <p:nvPr>
            <p:ph idx="12" type="sldNum"/>
          </p:nvPr>
        </p:nvSpPr>
        <p:spPr>
          <a:xfrm>
            <a:off x="3276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7"/>
          <p:cNvSpPr txBox="1"/>
          <p:nvPr>
            <p:ph type="title"/>
          </p:nvPr>
        </p:nvSpPr>
        <p:spPr>
          <a:xfrm>
            <a:off x="361156" y="2203450"/>
            <a:ext cx="3886200" cy="6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 cap="none"/>
            </a:lvl1pPr>
            <a:lvl2pPr lvl="1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74" name="Google Shape;74;p17"/>
          <p:cNvSpPr txBox="1"/>
          <p:nvPr>
            <p:ph idx="1" type="body"/>
          </p:nvPr>
        </p:nvSpPr>
        <p:spPr>
          <a:xfrm>
            <a:off x="361156" y="1453357"/>
            <a:ext cx="3886200" cy="750300"/>
          </a:xfrm>
          <a:prstGeom prst="rect">
            <a:avLst/>
          </a:prstGeom>
          <a:noFill/>
          <a:ln>
            <a:noFill/>
          </a:ln>
        </p:spPr>
        <p:txBody>
          <a:bodyPr anchorCtr="0" anchor="b" bIns="22850" lIns="45725" spcFirstLastPara="1" rIns="45725" wrap="square" tIns="22850">
            <a:normAutofit/>
          </a:bodyPr>
          <a:lstStyle>
            <a:lvl1pPr indent="-228600" lvl="0" marL="457200" rtl="0" algn="l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 sz="1000">
                <a:solidFill>
                  <a:srgbClr val="888888"/>
                </a:solidFill>
              </a:defRPr>
            </a:lvl1pPr>
            <a:lvl2pPr indent="-228600" lvl="1" marL="914400" rtl="0" algn="l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900"/>
              <a:buNone/>
              <a:defRPr sz="900">
                <a:solidFill>
                  <a:srgbClr val="888888"/>
                </a:solidFill>
              </a:defRPr>
            </a:lvl2pPr>
            <a:lvl3pPr indent="-228600" lvl="2" marL="1371600" rtl="0" algn="l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800"/>
              <a:buNone/>
              <a:defRPr sz="800">
                <a:solidFill>
                  <a:srgbClr val="888888"/>
                </a:solidFill>
              </a:defRPr>
            </a:lvl3pPr>
            <a:lvl4pPr indent="-228600" lvl="3" marL="1828800" rtl="0" algn="l">
              <a:spcBef>
                <a:spcPts val="10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4pPr>
            <a:lvl5pPr indent="-228600" lvl="4" marL="2286000" rtl="0" algn="l">
              <a:spcBef>
                <a:spcPts val="10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5pPr>
            <a:lvl6pPr indent="-228600" lvl="5" marL="2743200" rtl="0" algn="l">
              <a:spcBef>
                <a:spcPts val="10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6pPr>
            <a:lvl7pPr indent="-228600" lvl="6" marL="3200400" rtl="0" algn="l">
              <a:spcBef>
                <a:spcPts val="10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7pPr>
            <a:lvl8pPr indent="-228600" lvl="7" marL="3657600" rtl="0" algn="l">
              <a:spcBef>
                <a:spcPts val="10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8pPr>
            <a:lvl9pPr indent="-228600" lvl="8" marL="4114800" rtl="0" algn="l">
              <a:spcBef>
                <a:spcPts val="10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75" name="Google Shape;75;p17"/>
          <p:cNvSpPr txBox="1"/>
          <p:nvPr>
            <p:ph idx="10" type="dt"/>
          </p:nvPr>
        </p:nvSpPr>
        <p:spPr>
          <a:xfrm>
            <a:off x="228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76" name="Google Shape;76;p17"/>
          <p:cNvSpPr txBox="1"/>
          <p:nvPr>
            <p:ph idx="11" type="ftr"/>
          </p:nvPr>
        </p:nvSpPr>
        <p:spPr>
          <a:xfrm>
            <a:off x="1562100" y="3178175"/>
            <a:ext cx="1447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77" name="Google Shape;77;p17"/>
          <p:cNvSpPr txBox="1"/>
          <p:nvPr>
            <p:ph idx="12" type="sldNum"/>
          </p:nvPr>
        </p:nvSpPr>
        <p:spPr>
          <a:xfrm>
            <a:off x="3276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8"/>
          <p:cNvSpPr txBox="1"/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80" name="Google Shape;80;p18"/>
          <p:cNvSpPr txBox="1"/>
          <p:nvPr>
            <p:ph idx="1" type="body"/>
          </p:nvPr>
        </p:nvSpPr>
        <p:spPr>
          <a:xfrm>
            <a:off x="228600" y="800100"/>
            <a:ext cx="2019300" cy="22632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317500" lvl="0" marL="45720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1pPr>
            <a:lvl2pPr indent="-304800" lvl="1" marL="91440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–"/>
              <a:defRPr sz="1200"/>
            </a:lvl2pPr>
            <a:lvl3pPr indent="-292100" lvl="2" marL="137160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3pPr>
            <a:lvl4pPr indent="-285750" lvl="3" marL="182880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 sz="900"/>
            </a:lvl4pPr>
            <a:lvl5pPr indent="-285750" lvl="4" marL="228600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»"/>
              <a:defRPr sz="900"/>
            </a:lvl5pPr>
            <a:lvl6pPr indent="-285750" lvl="5" marL="274320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6pPr>
            <a:lvl7pPr indent="-285750" lvl="6" marL="320040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7pPr>
            <a:lvl8pPr indent="-285750" lvl="7" marL="365760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8pPr>
            <a:lvl9pPr indent="-285750" lvl="8" marL="411480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9pPr>
          </a:lstStyle>
          <a:p/>
        </p:txBody>
      </p:sp>
      <p:sp>
        <p:nvSpPr>
          <p:cNvPr id="81" name="Google Shape;81;p18"/>
          <p:cNvSpPr txBox="1"/>
          <p:nvPr>
            <p:ph idx="2" type="body"/>
          </p:nvPr>
        </p:nvSpPr>
        <p:spPr>
          <a:xfrm>
            <a:off x="2324100" y="800100"/>
            <a:ext cx="2019300" cy="22632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317500" lvl="0" marL="45720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1pPr>
            <a:lvl2pPr indent="-304800" lvl="1" marL="91440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–"/>
              <a:defRPr sz="1200"/>
            </a:lvl2pPr>
            <a:lvl3pPr indent="-292100" lvl="2" marL="137160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3pPr>
            <a:lvl4pPr indent="-285750" lvl="3" marL="182880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 sz="900"/>
            </a:lvl4pPr>
            <a:lvl5pPr indent="-285750" lvl="4" marL="228600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»"/>
              <a:defRPr sz="900"/>
            </a:lvl5pPr>
            <a:lvl6pPr indent="-285750" lvl="5" marL="274320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6pPr>
            <a:lvl7pPr indent="-285750" lvl="6" marL="320040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7pPr>
            <a:lvl8pPr indent="-285750" lvl="7" marL="365760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8pPr>
            <a:lvl9pPr indent="-285750" lvl="8" marL="411480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9pPr>
          </a:lstStyle>
          <a:p/>
        </p:txBody>
      </p:sp>
      <p:sp>
        <p:nvSpPr>
          <p:cNvPr id="82" name="Google Shape;82;p18"/>
          <p:cNvSpPr txBox="1"/>
          <p:nvPr>
            <p:ph idx="10" type="dt"/>
          </p:nvPr>
        </p:nvSpPr>
        <p:spPr>
          <a:xfrm>
            <a:off x="228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83" name="Google Shape;83;p18"/>
          <p:cNvSpPr txBox="1"/>
          <p:nvPr>
            <p:ph idx="11" type="ftr"/>
          </p:nvPr>
        </p:nvSpPr>
        <p:spPr>
          <a:xfrm>
            <a:off x="1562100" y="3178175"/>
            <a:ext cx="1447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84" name="Google Shape;84;p18"/>
          <p:cNvSpPr txBox="1"/>
          <p:nvPr>
            <p:ph idx="12" type="sldNum"/>
          </p:nvPr>
        </p:nvSpPr>
        <p:spPr>
          <a:xfrm>
            <a:off x="3276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9"/>
          <p:cNvSpPr txBox="1"/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87" name="Google Shape;87;p19"/>
          <p:cNvSpPr txBox="1"/>
          <p:nvPr>
            <p:ph idx="1" type="body"/>
          </p:nvPr>
        </p:nvSpPr>
        <p:spPr>
          <a:xfrm>
            <a:off x="228600" y="767556"/>
            <a:ext cx="2020200" cy="320100"/>
          </a:xfrm>
          <a:prstGeom prst="rect">
            <a:avLst/>
          </a:prstGeom>
          <a:noFill/>
          <a:ln>
            <a:noFill/>
          </a:ln>
        </p:spPr>
        <p:txBody>
          <a:bodyPr anchorCtr="0" anchor="b" bIns="22850" lIns="45725" spcFirstLastPara="1" rIns="45725" wrap="square" tIns="22850">
            <a:normAutofit/>
          </a:bodyPr>
          <a:lstStyle>
            <a:lvl1pPr indent="-228600" lvl="0" marL="45720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1pPr>
            <a:lvl2pPr indent="-228600" lvl="1" marL="91440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b="1" sz="1000"/>
            </a:lvl2pPr>
            <a:lvl3pPr indent="-228600" lvl="2" marL="137160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b="1" sz="900"/>
            </a:lvl3pPr>
            <a:lvl4pPr indent="-228600" lvl="3" marL="182880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800"/>
            </a:lvl4pPr>
            <a:lvl5pPr indent="-228600" lvl="4" marL="228600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800"/>
            </a:lvl5pPr>
            <a:lvl6pPr indent="-228600" lvl="5" marL="274320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800"/>
            </a:lvl6pPr>
            <a:lvl7pPr indent="-228600" lvl="6" marL="320040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800"/>
            </a:lvl7pPr>
            <a:lvl8pPr indent="-228600" lvl="7" marL="365760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800"/>
            </a:lvl8pPr>
            <a:lvl9pPr indent="-228600" lvl="8" marL="411480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800"/>
            </a:lvl9pPr>
          </a:lstStyle>
          <a:p/>
        </p:txBody>
      </p:sp>
      <p:sp>
        <p:nvSpPr>
          <p:cNvPr id="88" name="Google Shape;88;p19"/>
          <p:cNvSpPr txBox="1"/>
          <p:nvPr>
            <p:ph idx="2" type="body"/>
          </p:nvPr>
        </p:nvSpPr>
        <p:spPr>
          <a:xfrm>
            <a:off x="228600" y="1087438"/>
            <a:ext cx="2020200" cy="19758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304800" lvl="0" marL="45720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1pPr>
            <a:lvl2pPr indent="-292100" lvl="1" marL="91440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–"/>
              <a:defRPr sz="1000"/>
            </a:lvl2pPr>
            <a:lvl3pPr indent="-285750" lvl="2" marL="137160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3pPr>
            <a:lvl4pPr indent="-279400" lvl="3" marL="182880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–"/>
              <a:defRPr sz="800"/>
            </a:lvl4pPr>
            <a:lvl5pPr indent="-279400" lvl="4" marL="228600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»"/>
              <a:defRPr sz="800"/>
            </a:lvl5pPr>
            <a:lvl6pPr indent="-279400" lvl="5" marL="274320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6pPr>
            <a:lvl7pPr indent="-279400" lvl="6" marL="320040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7pPr>
            <a:lvl8pPr indent="-279400" lvl="7" marL="365760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8pPr>
            <a:lvl9pPr indent="-279400" lvl="8" marL="411480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9pPr>
          </a:lstStyle>
          <a:p/>
        </p:txBody>
      </p:sp>
      <p:sp>
        <p:nvSpPr>
          <p:cNvPr id="89" name="Google Shape;89;p19"/>
          <p:cNvSpPr txBox="1"/>
          <p:nvPr>
            <p:ph idx="3" type="body"/>
          </p:nvPr>
        </p:nvSpPr>
        <p:spPr>
          <a:xfrm>
            <a:off x="2322513" y="767556"/>
            <a:ext cx="2021100" cy="320100"/>
          </a:xfrm>
          <a:prstGeom prst="rect">
            <a:avLst/>
          </a:prstGeom>
          <a:noFill/>
          <a:ln>
            <a:noFill/>
          </a:ln>
        </p:spPr>
        <p:txBody>
          <a:bodyPr anchorCtr="0" anchor="b" bIns="22850" lIns="45725" spcFirstLastPara="1" rIns="45725" wrap="square" tIns="22850">
            <a:normAutofit/>
          </a:bodyPr>
          <a:lstStyle>
            <a:lvl1pPr indent="-228600" lvl="0" marL="45720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1pPr>
            <a:lvl2pPr indent="-228600" lvl="1" marL="91440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b="1" sz="1000"/>
            </a:lvl2pPr>
            <a:lvl3pPr indent="-228600" lvl="2" marL="137160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b="1" sz="900"/>
            </a:lvl3pPr>
            <a:lvl4pPr indent="-228600" lvl="3" marL="182880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800"/>
            </a:lvl4pPr>
            <a:lvl5pPr indent="-228600" lvl="4" marL="228600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800"/>
            </a:lvl5pPr>
            <a:lvl6pPr indent="-228600" lvl="5" marL="274320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800"/>
            </a:lvl6pPr>
            <a:lvl7pPr indent="-228600" lvl="6" marL="320040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800"/>
            </a:lvl7pPr>
            <a:lvl8pPr indent="-228600" lvl="7" marL="365760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800"/>
            </a:lvl8pPr>
            <a:lvl9pPr indent="-228600" lvl="8" marL="411480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800"/>
            </a:lvl9pPr>
          </a:lstStyle>
          <a:p/>
        </p:txBody>
      </p:sp>
      <p:sp>
        <p:nvSpPr>
          <p:cNvPr id="90" name="Google Shape;90;p19"/>
          <p:cNvSpPr txBox="1"/>
          <p:nvPr>
            <p:ph idx="4" type="body"/>
          </p:nvPr>
        </p:nvSpPr>
        <p:spPr>
          <a:xfrm>
            <a:off x="2322513" y="1087438"/>
            <a:ext cx="2021100" cy="19758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304800" lvl="0" marL="45720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1pPr>
            <a:lvl2pPr indent="-292100" lvl="1" marL="91440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–"/>
              <a:defRPr sz="1000"/>
            </a:lvl2pPr>
            <a:lvl3pPr indent="-285750" lvl="2" marL="137160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3pPr>
            <a:lvl4pPr indent="-279400" lvl="3" marL="182880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–"/>
              <a:defRPr sz="800"/>
            </a:lvl4pPr>
            <a:lvl5pPr indent="-279400" lvl="4" marL="228600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»"/>
              <a:defRPr sz="800"/>
            </a:lvl5pPr>
            <a:lvl6pPr indent="-279400" lvl="5" marL="274320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6pPr>
            <a:lvl7pPr indent="-279400" lvl="6" marL="320040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7pPr>
            <a:lvl8pPr indent="-279400" lvl="7" marL="365760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8pPr>
            <a:lvl9pPr indent="-279400" lvl="8" marL="411480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9pPr>
          </a:lstStyle>
          <a:p/>
        </p:txBody>
      </p:sp>
      <p:sp>
        <p:nvSpPr>
          <p:cNvPr id="91" name="Google Shape;91;p19"/>
          <p:cNvSpPr txBox="1"/>
          <p:nvPr>
            <p:ph idx="10" type="dt"/>
          </p:nvPr>
        </p:nvSpPr>
        <p:spPr>
          <a:xfrm>
            <a:off x="228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92" name="Google Shape;92;p19"/>
          <p:cNvSpPr txBox="1"/>
          <p:nvPr>
            <p:ph idx="11" type="ftr"/>
          </p:nvPr>
        </p:nvSpPr>
        <p:spPr>
          <a:xfrm>
            <a:off x="1562100" y="3178175"/>
            <a:ext cx="1447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93" name="Google Shape;93;p19"/>
          <p:cNvSpPr txBox="1"/>
          <p:nvPr>
            <p:ph idx="12" type="sldNum"/>
          </p:nvPr>
        </p:nvSpPr>
        <p:spPr>
          <a:xfrm>
            <a:off x="3276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0"/>
          <p:cNvSpPr txBox="1"/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96" name="Google Shape;96;p20"/>
          <p:cNvSpPr txBox="1"/>
          <p:nvPr>
            <p:ph idx="10" type="dt"/>
          </p:nvPr>
        </p:nvSpPr>
        <p:spPr>
          <a:xfrm>
            <a:off x="228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97" name="Google Shape;97;p20"/>
          <p:cNvSpPr txBox="1"/>
          <p:nvPr>
            <p:ph idx="11" type="ftr"/>
          </p:nvPr>
        </p:nvSpPr>
        <p:spPr>
          <a:xfrm>
            <a:off x="1562100" y="3178175"/>
            <a:ext cx="1447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98" name="Google Shape;98;p20"/>
          <p:cNvSpPr txBox="1"/>
          <p:nvPr>
            <p:ph idx="12" type="sldNum"/>
          </p:nvPr>
        </p:nvSpPr>
        <p:spPr>
          <a:xfrm>
            <a:off x="3276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1"/>
          <p:cNvSpPr txBox="1"/>
          <p:nvPr>
            <p:ph type="title"/>
          </p:nvPr>
        </p:nvSpPr>
        <p:spPr>
          <a:xfrm>
            <a:off x="228600" y="136525"/>
            <a:ext cx="1504200" cy="581100"/>
          </a:xfrm>
          <a:prstGeom prst="rect">
            <a:avLst/>
          </a:prstGeom>
          <a:noFill/>
          <a:ln>
            <a:noFill/>
          </a:ln>
        </p:spPr>
        <p:txBody>
          <a:bodyPr anchorCtr="0" anchor="b" bIns="22850" lIns="45725" spcFirstLastPara="1" rIns="45725" wrap="square" tIns="22850">
            <a:norm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Calibri"/>
              <a:buNone/>
              <a:defRPr b="1" sz="1000"/>
            </a:lvl1pPr>
            <a:lvl2pPr lvl="1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01" name="Google Shape;101;p21"/>
          <p:cNvSpPr txBox="1"/>
          <p:nvPr>
            <p:ph idx="1" type="body"/>
          </p:nvPr>
        </p:nvSpPr>
        <p:spPr>
          <a:xfrm>
            <a:off x="1787525" y="136525"/>
            <a:ext cx="2556000" cy="29265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330200" lvl="0" marL="45720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1pPr>
            <a:lvl2pPr indent="-317500" lvl="1" marL="91440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 sz="1400"/>
            </a:lvl2pPr>
            <a:lvl3pPr indent="-304800" lvl="2" marL="137160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3pPr>
            <a:lvl4pPr indent="-292100" lvl="3" marL="182880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–"/>
              <a:defRPr sz="1000"/>
            </a:lvl4pPr>
            <a:lvl5pPr indent="-292100" lvl="4" marL="228600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»"/>
              <a:defRPr sz="1000"/>
            </a:lvl5pPr>
            <a:lvl6pPr indent="-292100" lvl="5" marL="274320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6pPr>
            <a:lvl7pPr indent="-292100" lvl="6" marL="320040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7pPr>
            <a:lvl8pPr indent="-292100" lvl="7" marL="365760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8pPr>
            <a:lvl9pPr indent="-292100" lvl="8" marL="411480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9pPr>
          </a:lstStyle>
          <a:p/>
        </p:txBody>
      </p:sp>
      <p:sp>
        <p:nvSpPr>
          <p:cNvPr id="102" name="Google Shape;102;p21"/>
          <p:cNvSpPr txBox="1"/>
          <p:nvPr>
            <p:ph idx="2" type="body"/>
          </p:nvPr>
        </p:nvSpPr>
        <p:spPr>
          <a:xfrm>
            <a:off x="228600" y="717550"/>
            <a:ext cx="1504200" cy="23457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228600" lvl="0" marL="457200" rtl="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700"/>
            </a:lvl1pPr>
            <a:lvl2pPr indent="-228600" lvl="1" marL="914400" rtl="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/>
            </a:lvl2pPr>
            <a:lvl3pPr indent="-228600" lvl="2" marL="1371600" rtl="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3pPr>
            <a:lvl4pPr indent="-228600" lvl="3" marL="1828800" rtl="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4pPr>
            <a:lvl5pPr indent="-228600" lvl="4" marL="2286000" rtl="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5pPr>
            <a:lvl6pPr indent="-228600" lvl="5" marL="2743200" rtl="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6pPr>
            <a:lvl7pPr indent="-228600" lvl="6" marL="3200400" rtl="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7pPr>
            <a:lvl8pPr indent="-228600" lvl="7" marL="3657600" rtl="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8pPr>
            <a:lvl9pPr indent="-228600" lvl="8" marL="4114800" rtl="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9pPr>
          </a:lstStyle>
          <a:p/>
        </p:txBody>
      </p:sp>
      <p:sp>
        <p:nvSpPr>
          <p:cNvPr id="103" name="Google Shape;103;p21"/>
          <p:cNvSpPr txBox="1"/>
          <p:nvPr>
            <p:ph idx="10" type="dt"/>
          </p:nvPr>
        </p:nvSpPr>
        <p:spPr>
          <a:xfrm>
            <a:off x="228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04" name="Google Shape;104;p21"/>
          <p:cNvSpPr txBox="1"/>
          <p:nvPr>
            <p:ph idx="11" type="ftr"/>
          </p:nvPr>
        </p:nvSpPr>
        <p:spPr>
          <a:xfrm>
            <a:off x="1562100" y="3178175"/>
            <a:ext cx="1447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05" name="Google Shape;105;p21"/>
          <p:cNvSpPr txBox="1"/>
          <p:nvPr>
            <p:ph idx="12" type="sldNum"/>
          </p:nvPr>
        </p:nvSpPr>
        <p:spPr>
          <a:xfrm>
            <a:off x="3276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2"/>
          <p:cNvSpPr txBox="1"/>
          <p:nvPr>
            <p:ph type="title"/>
          </p:nvPr>
        </p:nvSpPr>
        <p:spPr>
          <a:xfrm>
            <a:off x="896144" y="2400300"/>
            <a:ext cx="2743200" cy="283500"/>
          </a:xfrm>
          <a:prstGeom prst="rect">
            <a:avLst/>
          </a:prstGeom>
          <a:noFill/>
          <a:ln>
            <a:noFill/>
          </a:ln>
        </p:spPr>
        <p:txBody>
          <a:bodyPr anchorCtr="0" anchor="b" bIns="22850" lIns="45725" spcFirstLastPara="1" rIns="45725" wrap="square" tIns="22850">
            <a:norm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Calibri"/>
              <a:buNone/>
              <a:defRPr b="1" sz="1000"/>
            </a:lvl1pPr>
            <a:lvl2pPr lvl="1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08" name="Google Shape;108;p22"/>
          <p:cNvSpPr/>
          <p:nvPr>
            <p:ph idx="2" type="pic"/>
          </p:nvPr>
        </p:nvSpPr>
        <p:spPr>
          <a:xfrm>
            <a:off x="896144" y="306388"/>
            <a:ext cx="2743200" cy="2057400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2"/>
          <p:cNvSpPr txBox="1"/>
          <p:nvPr>
            <p:ph idx="1" type="body"/>
          </p:nvPr>
        </p:nvSpPr>
        <p:spPr>
          <a:xfrm>
            <a:off x="896144" y="2683669"/>
            <a:ext cx="2743200" cy="4026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228600" lvl="0" marL="457200" rtl="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700"/>
            </a:lvl1pPr>
            <a:lvl2pPr indent="-228600" lvl="1" marL="914400" rtl="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/>
            </a:lvl2pPr>
            <a:lvl3pPr indent="-228600" lvl="2" marL="1371600" rtl="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3pPr>
            <a:lvl4pPr indent="-228600" lvl="3" marL="1828800" rtl="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4pPr>
            <a:lvl5pPr indent="-228600" lvl="4" marL="2286000" rtl="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5pPr>
            <a:lvl6pPr indent="-228600" lvl="5" marL="2743200" rtl="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6pPr>
            <a:lvl7pPr indent="-228600" lvl="6" marL="3200400" rtl="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7pPr>
            <a:lvl8pPr indent="-228600" lvl="7" marL="3657600" rtl="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8pPr>
            <a:lvl9pPr indent="-228600" lvl="8" marL="4114800" rtl="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9pPr>
          </a:lstStyle>
          <a:p/>
        </p:txBody>
      </p:sp>
      <p:sp>
        <p:nvSpPr>
          <p:cNvPr id="110" name="Google Shape;110;p22"/>
          <p:cNvSpPr txBox="1"/>
          <p:nvPr>
            <p:ph idx="10" type="dt"/>
          </p:nvPr>
        </p:nvSpPr>
        <p:spPr>
          <a:xfrm>
            <a:off x="228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11" name="Google Shape;111;p22"/>
          <p:cNvSpPr txBox="1"/>
          <p:nvPr>
            <p:ph idx="11" type="ftr"/>
          </p:nvPr>
        </p:nvSpPr>
        <p:spPr>
          <a:xfrm>
            <a:off x="1562100" y="3178175"/>
            <a:ext cx="1447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12" name="Google Shape;112;p22"/>
          <p:cNvSpPr txBox="1"/>
          <p:nvPr>
            <p:ph idx="12" type="sldNum"/>
          </p:nvPr>
        </p:nvSpPr>
        <p:spPr>
          <a:xfrm>
            <a:off x="3276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3"/>
          <p:cNvSpPr txBox="1"/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15" name="Google Shape;115;p23"/>
          <p:cNvSpPr txBox="1"/>
          <p:nvPr>
            <p:ph idx="1" type="body"/>
          </p:nvPr>
        </p:nvSpPr>
        <p:spPr>
          <a:xfrm rot="5400000">
            <a:off x="1154400" y="-125700"/>
            <a:ext cx="2263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285750" lvl="0" marL="45720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1pPr>
            <a:lvl2pPr indent="-285750" lvl="1" marL="91440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2pPr>
            <a:lvl3pPr indent="-285750" lvl="2" marL="137160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3pPr>
            <a:lvl4pPr indent="-285750" lvl="3" marL="182880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4pPr>
            <a:lvl5pPr indent="-285750" lvl="4" marL="228600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»"/>
              <a:defRPr/>
            </a:lvl5pPr>
            <a:lvl6pPr indent="-285750" lvl="5" marL="274320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6pPr>
            <a:lvl7pPr indent="-285750" lvl="6" marL="320040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7pPr>
            <a:lvl8pPr indent="-285750" lvl="7" marL="365760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8pPr>
            <a:lvl9pPr indent="-285750" lvl="8" marL="411480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9pPr>
          </a:lstStyle>
          <a:p/>
        </p:txBody>
      </p:sp>
      <p:sp>
        <p:nvSpPr>
          <p:cNvPr id="116" name="Google Shape;116;p23"/>
          <p:cNvSpPr txBox="1"/>
          <p:nvPr>
            <p:ph idx="10" type="dt"/>
          </p:nvPr>
        </p:nvSpPr>
        <p:spPr>
          <a:xfrm>
            <a:off x="228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17" name="Google Shape;117;p23"/>
          <p:cNvSpPr txBox="1"/>
          <p:nvPr>
            <p:ph idx="11" type="ftr"/>
          </p:nvPr>
        </p:nvSpPr>
        <p:spPr>
          <a:xfrm>
            <a:off x="1562100" y="3178175"/>
            <a:ext cx="1447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18" name="Google Shape;118;p23"/>
          <p:cNvSpPr txBox="1"/>
          <p:nvPr>
            <p:ph idx="12" type="sldNum"/>
          </p:nvPr>
        </p:nvSpPr>
        <p:spPr>
          <a:xfrm>
            <a:off x="3276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4"/>
          <p:cNvSpPr txBox="1"/>
          <p:nvPr>
            <p:ph type="title"/>
          </p:nvPr>
        </p:nvSpPr>
        <p:spPr>
          <a:xfrm rot="5400000">
            <a:off x="2366100" y="1085919"/>
            <a:ext cx="2925900" cy="102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21" name="Google Shape;121;p24"/>
          <p:cNvSpPr txBox="1"/>
          <p:nvPr>
            <p:ph idx="1" type="body"/>
          </p:nvPr>
        </p:nvSpPr>
        <p:spPr>
          <a:xfrm rot="5400000">
            <a:off x="270600" y="95319"/>
            <a:ext cx="2925900" cy="30099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285750" lvl="0" marL="45720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1pPr>
            <a:lvl2pPr indent="-285750" lvl="1" marL="91440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2pPr>
            <a:lvl3pPr indent="-285750" lvl="2" marL="137160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3pPr>
            <a:lvl4pPr indent="-285750" lvl="3" marL="182880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4pPr>
            <a:lvl5pPr indent="-285750" lvl="4" marL="228600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»"/>
              <a:defRPr/>
            </a:lvl5pPr>
            <a:lvl6pPr indent="-285750" lvl="5" marL="274320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6pPr>
            <a:lvl7pPr indent="-285750" lvl="6" marL="320040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7pPr>
            <a:lvl8pPr indent="-285750" lvl="7" marL="365760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8pPr>
            <a:lvl9pPr indent="-285750" lvl="8" marL="411480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9pPr>
          </a:lstStyle>
          <a:p/>
        </p:txBody>
      </p:sp>
      <p:sp>
        <p:nvSpPr>
          <p:cNvPr id="122" name="Google Shape;122;p24"/>
          <p:cNvSpPr txBox="1"/>
          <p:nvPr>
            <p:ph idx="10" type="dt"/>
          </p:nvPr>
        </p:nvSpPr>
        <p:spPr>
          <a:xfrm>
            <a:off x="228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23" name="Google Shape;123;p24"/>
          <p:cNvSpPr txBox="1"/>
          <p:nvPr>
            <p:ph idx="11" type="ftr"/>
          </p:nvPr>
        </p:nvSpPr>
        <p:spPr>
          <a:xfrm>
            <a:off x="1562100" y="3178175"/>
            <a:ext cx="1447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24" name="Google Shape;124;p24"/>
          <p:cNvSpPr txBox="1"/>
          <p:nvPr>
            <p:ph idx="12" type="sldNum"/>
          </p:nvPr>
        </p:nvSpPr>
        <p:spPr>
          <a:xfrm>
            <a:off x="3276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2" Type="http://schemas.openxmlformats.org/officeDocument/2006/relationships/theme" Target="../theme/theme3.xml"/><Relationship Id="rId9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rm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None/>
              <a:defRPr b="0" i="0" sz="2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2pPr>
            <a:lvl3pPr lvl="2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3pPr>
            <a:lvl4pPr lvl="3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4pPr>
            <a:lvl5pPr lvl="4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5pPr>
            <a:lvl6pPr lvl="5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6pPr>
            <a:lvl7pPr lvl="6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7pPr>
            <a:lvl8pPr lvl="7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8pPr>
            <a:lvl9pPr lvl="8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9pPr>
          </a:lstStyle>
          <a:p/>
        </p:txBody>
      </p:sp>
      <p:sp>
        <p:nvSpPr>
          <p:cNvPr id="52" name="Google Shape;52;p13"/>
          <p:cNvSpPr txBox="1"/>
          <p:nvPr>
            <p:ph idx="1" type="body"/>
          </p:nvPr>
        </p:nvSpPr>
        <p:spPr>
          <a:xfrm>
            <a:off x="228600" y="800100"/>
            <a:ext cx="4114800" cy="22632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330200" lvl="0" marL="45720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17500" lvl="1" marL="91440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04800" lvl="2" marL="1371600" marR="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92100" lvl="3" marL="1828800" marR="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–"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92100" lvl="4" marL="2286000" marR="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»"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92100" lvl="5" marL="2743200" marR="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92100" lvl="6" marL="3200400" marR="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92100" lvl="7" marL="3657600" marR="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92100" lvl="8" marL="4114800" marR="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3" name="Google Shape;53;p13"/>
          <p:cNvSpPr txBox="1"/>
          <p:nvPr>
            <p:ph idx="10" type="dt"/>
          </p:nvPr>
        </p:nvSpPr>
        <p:spPr>
          <a:xfrm>
            <a:off x="228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4" name="Google Shape;54;p13"/>
          <p:cNvSpPr txBox="1"/>
          <p:nvPr>
            <p:ph idx="11" type="ftr"/>
          </p:nvPr>
        </p:nvSpPr>
        <p:spPr>
          <a:xfrm>
            <a:off x="1562100" y="3178175"/>
            <a:ext cx="1447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5" name="Google Shape;55;p13"/>
          <p:cNvSpPr txBox="1"/>
          <p:nvPr>
            <p:ph idx="12" type="sldNum"/>
          </p:nvPr>
        </p:nvSpPr>
        <p:spPr>
          <a:xfrm>
            <a:off x="3276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1" Type="http://schemas.openxmlformats.org/officeDocument/2006/relationships/image" Target="../media/image17.png"/><Relationship Id="rId10" Type="http://schemas.openxmlformats.org/officeDocument/2006/relationships/image" Target="../media/image10.png"/><Relationship Id="rId13" Type="http://schemas.openxmlformats.org/officeDocument/2006/relationships/image" Target="../media/image6.png"/><Relationship Id="rId1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2.png"/><Relationship Id="rId4" Type="http://schemas.openxmlformats.org/officeDocument/2006/relationships/image" Target="../media/image3.png"/><Relationship Id="rId9" Type="http://schemas.openxmlformats.org/officeDocument/2006/relationships/image" Target="../media/image1.png"/><Relationship Id="rId15" Type="http://schemas.openxmlformats.org/officeDocument/2006/relationships/image" Target="../media/image9.png"/><Relationship Id="rId14" Type="http://schemas.openxmlformats.org/officeDocument/2006/relationships/image" Target="../media/image5.png"/><Relationship Id="rId17" Type="http://schemas.openxmlformats.org/officeDocument/2006/relationships/image" Target="../media/image8.png"/><Relationship Id="rId16" Type="http://schemas.openxmlformats.org/officeDocument/2006/relationships/image" Target="../media/image15.png"/><Relationship Id="rId5" Type="http://schemas.openxmlformats.org/officeDocument/2006/relationships/image" Target="../media/image7.png"/><Relationship Id="rId6" Type="http://schemas.openxmlformats.org/officeDocument/2006/relationships/image" Target="../media/image14.png"/><Relationship Id="rId18" Type="http://schemas.openxmlformats.org/officeDocument/2006/relationships/image" Target="../media/image74.png"/><Relationship Id="rId7" Type="http://schemas.openxmlformats.org/officeDocument/2006/relationships/image" Target="../media/image16.png"/><Relationship Id="rId8" Type="http://schemas.openxmlformats.org/officeDocument/2006/relationships/image" Target="../media/image4.png"/></Relationships>
</file>

<file path=ppt/slides/_rels/slide10.xml.rels><?xml version="1.0" encoding="UTF-8" standalone="yes"?><Relationships xmlns="http://schemas.openxmlformats.org/package/2006/relationships"><Relationship Id="rId11" Type="http://schemas.openxmlformats.org/officeDocument/2006/relationships/image" Target="../media/image66.jpg"/><Relationship Id="rId10" Type="http://schemas.openxmlformats.org/officeDocument/2006/relationships/image" Target="../media/image99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3.png"/><Relationship Id="rId4" Type="http://schemas.openxmlformats.org/officeDocument/2006/relationships/image" Target="../media/image59.png"/><Relationship Id="rId9" Type="http://schemas.openxmlformats.org/officeDocument/2006/relationships/image" Target="../media/image9.png"/><Relationship Id="rId5" Type="http://schemas.openxmlformats.org/officeDocument/2006/relationships/image" Target="../media/image33.png"/><Relationship Id="rId6" Type="http://schemas.openxmlformats.org/officeDocument/2006/relationships/image" Target="../media/image53.png"/><Relationship Id="rId7" Type="http://schemas.openxmlformats.org/officeDocument/2006/relationships/image" Target="../media/image15.png"/><Relationship Id="rId8" Type="http://schemas.openxmlformats.org/officeDocument/2006/relationships/image" Target="../media/image50.png"/></Relationships>
</file>

<file path=ppt/slides/_rels/slide11.xml.rels><?xml version="1.0" encoding="UTF-8" standalone="yes"?><Relationships xmlns="http://schemas.openxmlformats.org/package/2006/relationships"><Relationship Id="rId10" Type="http://schemas.openxmlformats.org/officeDocument/2006/relationships/image" Target="../media/image81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3.png"/><Relationship Id="rId4" Type="http://schemas.openxmlformats.org/officeDocument/2006/relationships/image" Target="../media/image59.png"/><Relationship Id="rId9" Type="http://schemas.openxmlformats.org/officeDocument/2006/relationships/image" Target="../media/image9.png"/><Relationship Id="rId5" Type="http://schemas.openxmlformats.org/officeDocument/2006/relationships/image" Target="../media/image33.png"/><Relationship Id="rId6" Type="http://schemas.openxmlformats.org/officeDocument/2006/relationships/image" Target="../media/image53.png"/><Relationship Id="rId7" Type="http://schemas.openxmlformats.org/officeDocument/2006/relationships/image" Target="../media/image15.png"/><Relationship Id="rId8" Type="http://schemas.openxmlformats.org/officeDocument/2006/relationships/image" Target="../media/image50.png"/></Relationships>
</file>

<file path=ppt/slides/_rels/slide12.xml.rels><?xml version="1.0" encoding="UTF-8" standalone="yes"?><Relationships xmlns="http://schemas.openxmlformats.org/package/2006/relationships"><Relationship Id="rId10" Type="http://schemas.openxmlformats.org/officeDocument/2006/relationships/image" Target="../media/image78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3.png"/><Relationship Id="rId4" Type="http://schemas.openxmlformats.org/officeDocument/2006/relationships/image" Target="../media/image59.png"/><Relationship Id="rId9" Type="http://schemas.openxmlformats.org/officeDocument/2006/relationships/image" Target="../media/image9.png"/><Relationship Id="rId5" Type="http://schemas.openxmlformats.org/officeDocument/2006/relationships/image" Target="../media/image33.png"/><Relationship Id="rId6" Type="http://schemas.openxmlformats.org/officeDocument/2006/relationships/image" Target="../media/image53.png"/><Relationship Id="rId7" Type="http://schemas.openxmlformats.org/officeDocument/2006/relationships/image" Target="../media/image15.png"/><Relationship Id="rId8" Type="http://schemas.openxmlformats.org/officeDocument/2006/relationships/image" Target="../media/image50.png"/></Relationships>
</file>

<file path=ppt/slides/_rels/slide13.xml.rels><?xml version="1.0" encoding="UTF-8" standalone="yes"?><Relationships xmlns="http://schemas.openxmlformats.org/package/2006/relationships"><Relationship Id="rId10" Type="http://schemas.openxmlformats.org/officeDocument/2006/relationships/image" Target="../media/image77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3.png"/><Relationship Id="rId4" Type="http://schemas.openxmlformats.org/officeDocument/2006/relationships/image" Target="../media/image59.png"/><Relationship Id="rId9" Type="http://schemas.openxmlformats.org/officeDocument/2006/relationships/image" Target="../media/image9.png"/><Relationship Id="rId5" Type="http://schemas.openxmlformats.org/officeDocument/2006/relationships/image" Target="../media/image33.png"/><Relationship Id="rId6" Type="http://schemas.openxmlformats.org/officeDocument/2006/relationships/image" Target="../media/image53.png"/><Relationship Id="rId7" Type="http://schemas.openxmlformats.org/officeDocument/2006/relationships/image" Target="../media/image15.png"/><Relationship Id="rId8" Type="http://schemas.openxmlformats.org/officeDocument/2006/relationships/image" Target="../media/image50.png"/></Relationships>
</file>

<file path=ppt/slides/_rels/slide14.xml.rels><?xml version="1.0" encoding="UTF-8" standalone="yes"?><Relationships xmlns="http://schemas.openxmlformats.org/package/2006/relationships"><Relationship Id="rId10" Type="http://schemas.openxmlformats.org/officeDocument/2006/relationships/image" Target="../media/image69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3.png"/><Relationship Id="rId4" Type="http://schemas.openxmlformats.org/officeDocument/2006/relationships/image" Target="../media/image59.png"/><Relationship Id="rId9" Type="http://schemas.openxmlformats.org/officeDocument/2006/relationships/image" Target="../media/image9.png"/><Relationship Id="rId5" Type="http://schemas.openxmlformats.org/officeDocument/2006/relationships/image" Target="../media/image33.png"/><Relationship Id="rId6" Type="http://schemas.openxmlformats.org/officeDocument/2006/relationships/image" Target="../media/image53.png"/><Relationship Id="rId7" Type="http://schemas.openxmlformats.org/officeDocument/2006/relationships/image" Target="../media/image15.png"/><Relationship Id="rId8" Type="http://schemas.openxmlformats.org/officeDocument/2006/relationships/image" Target="../media/image50.png"/></Relationships>
</file>

<file path=ppt/slides/_rels/slide15.xml.rels><?xml version="1.0" encoding="UTF-8" standalone="yes"?><Relationships xmlns="http://schemas.openxmlformats.org/package/2006/relationships"><Relationship Id="rId10" Type="http://schemas.openxmlformats.org/officeDocument/2006/relationships/image" Target="../media/image73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3.png"/><Relationship Id="rId4" Type="http://schemas.openxmlformats.org/officeDocument/2006/relationships/image" Target="../media/image59.png"/><Relationship Id="rId9" Type="http://schemas.openxmlformats.org/officeDocument/2006/relationships/image" Target="../media/image9.png"/><Relationship Id="rId5" Type="http://schemas.openxmlformats.org/officeDocument/2006/relationships/image" Target="../media/image33.png"/><Relationship Id="rId6" Type="http://schemas.openxmlformats.org/officeDocument/2006/relationships/image" Target="../media/image53.png"/><Relationship Id="rId7" Type="http://schemas.openxmlformats.org/officeDocument/2006/relationships/image" Target="../media/image15.png"/><Relationship Id="rId8" Type="http://schemas.openxmlformats.org/officeDocument/2006/relationships/image" Target="../media/image50.png"/></Relationships>
</file>

<file path=ppt/slides/_rels/slide16.xml.rels><?xml version="1.0" encoding="UTF-8" standalone="yes"?><Relationships xmlns="http://schemas.openxmlformats.org/package/2006/relationships"><Relationship Id="rId10" Type="http://schemas.openxmlformats.org/officeDocument/2006/relationships/image" Target="../media/image79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3.png"/><Relationship Id="rId4" Type="http://schemas.openxmlformats.org/officeDocument/2006/relationships/image" Target="../media/image59.png"/><Relationship Id="rId9" Type="http://schemas.openxmlformats.org/officeDocument/2006/relationships/image" Target="../media/image9.png"/><Relationship Id="rId5" Type="http://schemas.openxmlformats.org/officeDocument/2006/relationships/image" Target="../media/image33.png"/><Relationship Id="rId6" Type="http://schemas.openxmlformats.org/officeDocument/2006/relationships/image" Target="../media/image53.png"/><Relationship Id="rId7" Type="http://schemas.openxmlformats.org/officeDocument/2006/relationships/image" Target="../media/image15.png"/><Relationship Id="rId8" Type="http://schemas.openxmlformats.org/officeDocument/2006/relationships/image" Target="../media/image50.png"/></Relationships>
</file>

<file path=ppt/slides/_rels/slide17.xml.rels><?xml version="1.0" encoding="UTF-8" standalone="yes"?><Relationships xmlns="http://schemas.openxmlformats.org/package/2006/relationships"><Relationship Id="rId10" Type="http://schemas.openxmlformats.org/officeDocument/2006/relationships/image" Target="../media/image75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7.png"/><Relationship Id="rId4" Type="http://schemas.openxmlformats.org/officeDocument/2006/relationships/image" Target="../media/image5.png"/><Relationship Id="rId9" Type="http://schemas.openxmlformats.org/officeDocument/2006/relationships/image" Target="../media/image70.png"/><Relationship Id="rId5" Type="http://schemas.openxmlformats.org/officeDocument/2006/relationships/image" Target="../media/image9.png"/><Relationship Id="rId6" Type="http://schemas.openxmlformats.org/officeDocument/2006/relationships/image" Target="../media/image71.png"/><Relationship Id="rId7" Type="http://schemas.openxmlformats.org/officeDocument/2006/relationships/image" Target="../media/image63.png"/><Relationship Id="rId8" Type="http://schemas.openxmlformats.org/officeDocument/2006/relationships/image" Target="../media/image15.png"/></Relationships>
</file>

<file path=ppt/slides/_rels/slide18.xml.rels><?xml version="1.0" encoding="UTF-8" standalone="yes"?><Relationships xmlns="http://schemas.openxmlformats.org/package/2006/relationships"><Relationship Id="rId11" Type="http://schemas.openxmlformats.org/officeDocument/2006/relationships/image" Target="../media/image83.png"/><Relationship Id="rId10" Type="http://schemas.openxmlformats.org/officeDocument/2006/relationships/image" Target="../media/image61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.png"/><Relationship Id="rId4" Type="http://schemas.openxmlformats.org/officeDocument/2006/relationships/image" Target="../media/image33.png"/><Relationship Id="rId9" Type="http://schemas.openxmlformats.org/officeDocument/2006/relationships/image" Target="../media/image18.png"/><Relationship Id="rId5" Type="http://schemas.openxmlformats.org/officeDocument/2006/relationships/image" Target="../media/image50.png"/><Relationship Id="rId6" Type="http://schemas.openxmlformats.org/officeDocument/2006/relationships/image" Target="../media/image9.png"/><Relationship Id="rId7" Type="http://schemas.openxmlformats.org/officeDocument/2006/relationships/image" Target="../media/image5.png"/><Relationship Id="rId8" Type="http://schemas.openxmlformats.org/officeDocument/2006/relationships/image" Target="../media/image58.png"/></Relationships>
</file>

<file path=ppt/slides/_rels/slide19.xml.rels><?xml version="1.0" encoding="UTF-8" standalone="yes"?><Relationships xmlns="http://schemas.openxmlformats.org/package/2006/relationships"><Relationship Id="rId11" Type="http://schemas.openxmlformats.org/officeDocument/2006/relationships/image" Target="../media/image42.png"/><Relationship Id="rId10" Type="http://schemas.openxmlformats.org/officeDocument/2006/relationships/image" Target="../media/image20.png"/><Relationship Id="rId13" Type="http://schemas.openxmlformats.org/officeDocument/2006/relationships/image" Target="../media/image62.png"/><Relationship Id="rId12" Type="http://schemas.openxmlformats.org/officeDocument/2006/relationships/image" Target="../media/image27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3.png"/><Relationship Id="rId4" Type="http://schemas.openxmlformats.org/officeDocument/2006/relationships/image" Target="../media/image18.png"/><Relationship Id="rId9" Type="http://schemas.openxmlformats.org/officeDocument/2006/relationships/image" Target="../media/image44.png"/><Relationship Id="rId15" Type="http://schemas.openxmlformats.org/officeDocument/2006/relationships/image" Target="../media/image82.png"/><Relationship Id="rId14" Type="http://schemas.openxmlformats.org/officeDocument/2006/relationships/image" Target="../media/image72.png"/><Relationship Id="rId17" Type="http://schemas.openxmlformats.org/officeDocument/2006/relationships/image" Target="../media/image92.png"/><Relationship Id="rId16" Type="http://schemas.openxmlformats.org/officeDocument/2006/relationships/image" Target="../media/image83.png"/><Relationship Id="rId5" Type="http://schemas.openxmlformats.org/officeDocument/2006/relationships/image" Target="../media/image17.png"/><Relationship Id="rId6" Type="http://schemas.openxmlformats.org/officeDocument/2006/relationships/image" Target="../media/image19.png"/><Relationship Id="rId18" Type="http://schemas.openxmlformats.org/officeDocument/2006/relationships/image" Target="../media/image84.png"/><Relationship Id="rId7" Type="http://schemas.openxmlformats.org/officeDocument/2006/relationships/image" Target="../media/image52.png"/><Relationship Id="rId8" Type="http://schemas.openxmlformats.org/officeDocument/2006/relationships/image" Target="../media/image22.png"/></Relationships>
</file>

<file path=ppt/slides/_rels/slide2.xml.rels><?xml version="1.0" encoding="UTF-8" standalone="yes"?><Relationships xmlns="http://schemas.openxmlformats.org/package/2006/relationships"><Relationship Id="rId11" Type="http://schemas.openxmlformats.org/officeDocument/2006/relationships/image" Target="../media/image42.png"/><Relationship Id="rId10" Type="http://schemas.openxmlformats.org/officeDocument/2006/relationships/image" Target="../media/image20.png"/><Relationship Id="rId13" Type="http://schemas.openxmlformats.org/officeDocument/2006/relationships/image" Target="../media/image62.png"/><Relationship Id="rId12" Type="http://schemas.openxmlformats.org/officeDocument/2006/relationships/image" Target="../media/image27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3.png"/><Relationship Id="rId4" Type="http://schemas.openxmlformats.org/officeDocument/2006/relationships/image" Target="../media/image18.png"/><Relationship Id="rId9" Type="http://schemas.openxmlformats.org/officeDocument/2006/relationships/image" Target="../media/image44.png"/><Relationship Id="rId5" Type="http://schemas.openxmlformats.org/officeDocument/2006/relationships/image" Target="../media/image17.png"/><Relationship Id="rId6" Type="http://schemas.openxmlformats.org/officeDocument/2006/relationships/image" Target="../media/image19.png"/><Relationship Id="rId7" Type="http://schemas.openxmlformats.org/officeDocument/2006/relationships/image" Target="../media/image52.png"/><Relationship Id="rId8" Type="http://schemas.openxmlformats.org/officeDocument/2006/relationships/image" Target="../media/image22.png"/></Relationships>
</file>

<file path=ppt/slides/_rels/slide20.xml.rels><?xml version="1.0" encoding="UTF-8" standalone="yes"?><Relationships xmlns="http://schemas.openxmlformats.org/package/2006/relationships"><Relationship Id="rId10" Type="http://schemas.openxmlformats.org/officeDocument/2006/relationships/image" Target="../media/image87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51.png"/><Relationship Id="rId4" Type="http://schemas.openxmlformats.org/officeDocument/2006/relationships/image" Target="../media/image1.png"/><Relationship Id="rId9" Type="http://schemas.openxmlformats.org/officeDocument/2006/relationships/image" Target="../media/image33.png"/><Relationship Id="rId5" Type="http://schemas.openxmlformats.org/officeDocument/2006/relationships/image" Target="../media/image5.png"/><Relationship Id="rId6" Type="http://schemas.openxmlformats.org/officeDocument/2006/relationships/image" Target="../media/image9.png"/><Relationship Id="rId7" Type="http://schemas.openxmlformats.org/officeDocument/2006/relationships/image" Target="../media/image40.png"/><Relationship Id="rId8" Type="http://schemas.openxmlformats.org/officeDocument/2006/relationships/image" Target="../media/image6.png"/></Relationships>
</file>

<file path=ppt/slides/_rels/slide21.xml.rels><?xml version="1.0" encoding="UTF-8" standalone="yes"?><Relationships xmlns="http://schemas.openxmlformats.org/package/2006/relationships"><Relationship Id="rId10" Type="http://schemas.openxmlformats.org/officeDocument/2006/relationships/image" Target="../media/image87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51.png"/><Relationship Id="rId4" Type="http://schemas.openxmlformats.org/officeDocument/2006/relationships/image" Target="../media/image1.png"/><Relationship Id="rId9" Type="http://schemas.openxmlformats.org/officeDocument/2006/relationships/image" Target="../media/image33.png"/><Relationship Id="rId5" Type="http://schemas.openxmlformats.org/officeDocument/2006/relationships/image" Target="../media/image5.png"/><Relationship Id="rId6" Type="http://schemas.openxmlformats.org/officeDocument/2006/relationships/image" Target="../media/image9.png"/><Relationship Id="rId7" Type="http://schemas.openxmlformats.org/officeDocument/2006/relationships/image" Target="../media/image40.png"/><Relationship Id="rId8" Type="http://schemas.openxmlformats.org/officeDocument/2006/relationships/image" Target="../media/image6.png"/></Relationships>
</file>

<file path=ppt/slides/_rels/slide22.xml.rels><?xml version="1.0" encoding="UTF-8" standalone="yes"?><Relationships xmlns="http://schemas.openxmlformats.org/package/2006/relationships"><Relationship Id="rId11" Type="http://schemas.openxmlformats.org/officeDocument/2006/relationships/image" Target="../media/image13.png"/><Relationship Id="rId10" Type="http://schemas.openxmlformats.org/officeDocument/2006/relationships/image" Target="../media/image80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51.png"/><Relationship Id="rId4" Type="http://schemas.openxmlformats.org/officeDocument/2006/relationships/image" Target="../media/image1.png"/><Relationship Id="rId9" Type="http://schemas.openxmlformats.org/officeDocument/2006/relationships/image" Target="../media/image33.png"/><Relationship Id="rId5" Type="http://schemas.openxmlformats.org/officeDocument/2006/relationships/image" Target="../media/image5.png"/><Relationship Id="rId6" Type="http://schemas.openxmlformats.org/officeDocument/2006/relationships/image" Target="../media/image9.png"/><Relationship Id="rId7" Type="http://schemas.openxmlformats.org/officeDocument/2006/relationships/image" Target="../media/image40.png"/><Relationship Id="rId8" Type="http://schemas.openxmlformats.org/officeDocument/2006/relationships/image" Target="../media/image6.png"/></Relationships>
</file>

<file path=ppt/slides/_rels/slide23.xml.rels><?xml version="1.0" encoding="UTF-8" standalone="yes"?><Relationships xmlns="http://schemas.openxmlformats.org/package/2006/relationships"><Relationship Id="rId11" Type="http://schemas.openxmlformats.org/officeDocument/2006/relationships/image" Target="../media/image13.png"/><Relationship Id="rId10" Type="http://schemas.openxmlformats.org/officeDocument/2006/relationships/image" Target="../media/image86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51.png"/><Relationship Id="rId4" Type="http://schemas.openxmlformats.org/officeDocument/2006/relationships/image" Target="../media/image1.png"/><Relationship Id="rId9" Type="http://schemas.openxmlformats.org/officeDocument/2006/relationships/image" Target="../media/image33.png"/><Relationship Id="rId5" Type="http://schemas.openxmlformats.org/officeDocument/2006/relationships/image" Target="../media/image5.png"/><Relationship Id="rId6" Type="http://schemas.openxmlformats.org/officeDocument/2006/relationships/image" Target="../media/image9.png"/><Relationship Id="rId7" Type="http://schemas.openxmlformats.org/officeDocument/2006/relationships/image" Target="../media/image40.png"/><Relationship Id="rId8" Type="http://schemas.openxmlformats.org/officeDocument/2006/relationships/image" Target="../media/image6.png"/></Relationships>
</file>

<file path=ppt/slides/_rels/slide24.xml.rels><?xml version="1.0" encoding="UTF-8" standalone="yes"?><Relationships xmlns="http://schemas.openxmlformats.org/package/2006/relationships"><Relationship Id="rId11" Type="http://schemas.openxmlformats.org/officeDocument/2006/relationships/image" Target="../media/image108.png"/><Relationship Id="rId10" Type="http://schemas.openxmlformats.org/officeDocument/2006/relationships/image" Target="../media/image85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51.png"/><Relationship Id="rId4" Type="http://schemas.openxmlformats.org/officeDocument/2006/relationships/image" Target="../media/image1.png"/><Relationship Id="rId9" Type="http://schemas.openxmlformats.org/officeDocument/2006/relationships/image" Target="../media/image33.png"/><Relationship Id="rId5" Type="http://schemas.openxmlformats.org/officeDocument/2006/relationships/image" Target="../media/image5.png"/><Relationship Id="rId6" Type="http://schemas.openxmlformats.org/officeDocument/2006/relationships/image" Target="../media/image9.png"/><Relationship Id="rId7" Type="http://schemas.openxmlformats.org/officeDocument/2006/relationships/image" Target="../media/image40.png"/><Relationship Id="rId8" Type="http://schemas.openxmlformats.org/officeDocument/2006/relationships/image" Target="../media/image6.png"/></Relationships>
</file>

<file path=ppt/slides/_rels/slide25.xml.rels><?xml version="1.0" encoding="UTF-8" standalone="yes"?><Relationships xmlns="http://schemas.openxmlformats.org/package/2006/relationships"><Relationship Id="rId11" Type="http://schemas.openxmlformats.org/officeDocument/2006/relationships/image" Target="../media/image109.png"/><Relationship Id="rId10" Type="http://schemas.openxmlformats.org/officeDocument/2006/relationships/image" Target="../media/image89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51.png"/><Relationship Id="rId4" Type="http://schemas.openxmlformats.org/officeDocument/2006/relationships/image" Target="../media/image1.png"/><Relationship Id="rId9" Type="http://schemas.openxmlformats.org/officeDocument/2006/relationships/image" Target="../media/image33.png"/><Relationship Id="rId5" Type="http://schemas.openxmlformats.org/officeDocument/2006/relationships/image" Target="../media/image5.png"/><Relationship Id="rId6" Type="http://schemas.openxmlformats.org/officeDocument/2006/relationships/image" Target="../media/image9.png"/><Relationship Id="rId7" Type="http://schemas.openxmlformats.org/officeDocument/2006/relationships/image" Target="../media/image40.png"/><Relationship Id="rId8" Type="http://schemas.openxmlformats.org/officeDocument/2006/relationships/image" Target="../media/image6.png"/></Relationships>
</file>

<file path=ppt/slides/_rels/slide26.xml.rels><?xml version="1.0" encoding="UTF-8" standalone="yes"?><Relationships xmlns="http://schemas.openxmlformats.org/package/2006/relationships"><Relationship Id="rId11" Type="http://schemas.openxmlformats.org/officeDocument/2006/relationships/image" Target="../media/image110.png"/><Relationship Id="rId10" Type="http://schemas.openxmlformats.org/officeDocument/2006/relationships/image" Target="../media/image88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51.png"/><Relationship Id="rId4" Type="http://schemas.openxmlformats.org/officeDocument/2006/relationships/image" Target="../media/image1.png"/><Relationship Id="rId9" Type="http://schemas.openxmlformats.org/officeDocument/2006/relationships/image" Target="../media/image33.png"/><Relationship Id="rId5" Type="http://schemas.openxmlformats.org/officeDocument/2006/relationships/image" Target="../media/image5.png"/><Relationship Id="rId6" Type="http://schemas.openxmlformats.org/officeDocument/2006/relationships/image" Target="../media/image9.png"/><Relationship Id="rId7" Type="http://schemas.openxmlformats.org/officeDocument/2006/relationships/image" Target="../media/image40.png"/><Relationship Id="rId8" Type="http://schemas.openxmlformats.org/officeDocument/2006/relationships/image" Target="../media/image6.png"/></Relationships>
</file>

<file path=ppt/slides/_rels/slide27.xml.rels><?xml version="1.0" encoding="UTF-8" standalone="yes"?><Relationships xmlns="http://schemas.openxmlformats.org/package/2006/relationships"><Relationship Id="rId11" Type="http://schemas.openxmlformats.org/officeDocument/2006/relationships/image" Target="../media/image13.png"/><Relationship Id="rId10" Type="http://schemas.openxmlformats.org/officeDocument/2006/relationships/image" Target="../media/image106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51.png"/><Relationship Id="rId4" Type="http://schemas.openxmlformats.org/officeDocument/2006/relationships/image" Target="../media/image1.png"/><Relationship Id="rId9" Type="http://schemas.openxmlformats.org/officeDocument/2006/relationships/image" Target="../media/image33.png"/><Relationship Id="rId5" Type="http://schemas.openxmlformats.org/officeDocument/2006/relationships/image" Target="../media/image5.png"/><Relationship Id="rId6" Type="http://schemas.openxmlformats.org/officeDocument/2006/relationships/image" Target="../media/image9.png"/><Relationship Id="rId7" Type="http://schemas.openxmlformats.org/officeDocument/2006/relationships/image" Target="../media/image40.png"/><Relationship Id="rId8" Type="http://schemas.openxmlformats.org/officeDocument/2006/relationships/image" Target="../media/image6.png"/></Relationships>
</file>

<file path=ppt/slides/_rels/slide28.xml.rels><?xml version="1.0" encoding="UTF-8" standalone="yes"?><Relationships xmlns="http://schemas.openxmlformats.org/package/2006/relationships"><Relationship Id="rId11" Type="http://schemas.openxmlformats.org/officeDocument/2006/relationships/image" Target="../media/image108.png"/><Relationship Id="rId10" Type="http://schemas.openxmlformats.org/officeDocument/2006/relationships/image" Target="../media/image104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51.png"/><Relationship Id="rId4" Type="http://schemas.openxmlformats.org/officeDocument/2006/relationships/image" Target="../media/image1.png"/><Relationship Id="rId9" Type="http://schemas.openxmlformats.org/officeDocument/2006/relationships/image" Target="../media/image33.png"/><Relationship Id="rId5" Type="http://schemas.openxmlformats.org/officeDocument/2006/relationships/image" Target="../media/image5.png"/><Relationship Id="rId6" Type="http://schemas.openxmlformats.org/officeDocument/2006/relationships/image" Target="../media/image9.png"/><Relationship Id="rId7" Type="http://schemas.openxmlformats.org/officeDocument/2006/relationships/image" Target="../media/image40.png"/><Relationship Id="rId8" Type="http://schemas.openxmlformats.org/officeDocument/2006/relationships/image" Target="../media/image6.png"/></Relationships>
</file>

<file path=ppt/slides/_rels/slide29.xml.rels><?xml version="1.0" encoding="UTF-8" standalone="yes"?><Relationships xmlns="http://schemas.openxmlformats.org/package/2006/relationships"><Relationship Id="rId11" Type="http://schemas.openxmlformats.org/officeDocument/2006/relationships/image" Target="../media/image108.png"/><Relationship Id="rId10" Type="http://schemas.openxmlformats.org/officeDocument/2006/relationships/image" Target="../media/image95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51.png"/><Relationship Id="rId4" Type="http://schemas.openxmlformats.org/officeDocument/2006/relationships/image" Target="../media/image1.png"/><Relationship Id="rId9" Type="http://schemas.openxmlformats.org/officeDocument/2006/relationships/image" Target="../media/image33.png"/><Relationship Id="rId5" Type="http://schemas.openxmlformats.org/officeDocument/2006/relationships/image" Target="../media/image5.png"/><Relationship Id="rId6" Type="http://schemas.openxmlformats.org/officeDocument/2006/relationships/image" Target="../media/image9.png"/><Relationship Id="rId7" Type="http://schemas.openxmlformats.org/officeDocument/2006/relationships/image" Target="../media/image40.png"/><Relationship Id="rId8" Type="http://schemas.openxmlformats.org/officeDocument/2006/relationships/image" Target="../media/image6.png"/></Relationships>
</file>

<file path=ppt/slides/_rels/slide3.xml.rels><?xml version="1.0" encoding="UTF-8" standalone="yes"?><Relationships xmlns="http://schemas.openxmlformats.org/package/2006/relationships"><Relationship Id="rId11" Type="http://schemas.openxmlformats.org/officeDocument/2006/relationships/image" Target="../media/image59.png"/><Relationship Id="rId10" Type="http://schemas.openxmlformats.org/officeDocument/2006/relationships/image" Target="../media/image28.png"/><Relationship Id="rId13" Type="http://schemas.openxmlformats.org/officeDocument/2006/relationships/image" Target="../media/image33.png"/><Relationship Id="rId12" Type="http://schemas.openxmlformats.org/officeDocument/2006/relationships/image" Target="../media/image16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5.png"/><Relationship Id="rId4" Type="http://schemas.openxmlformats.org/officeDocument/2006/relationships/image" Target="../media/image15.png"/><Relationship Id="rId9" Type="http://schemas.openxmlformats.org/officeDocument/2006/relationships/image" Target="../media/image5.png"/><Relationship Id="rId15" Type="http://schemas.openxmlformats.org/officeDocument/2006/relationships/image" Target="../media/image34.png"/><Relationship Id="rId14" Type="http://schemas.openxmlformats.org/officeDocument/2006/relationships/image" Target="../media/image32.png"/><Relationship Id="rId5" Type="http://schemas.openxmlformats.org/officeDocument/2006/relationships/image" Target="../media/image24.png"/><Relationship Id="rId6" Type="http://schemas.openxmlformats.org/officeDocument/2006/relationships/image" Target="../media/image6.png"/><Relationship Id="rId7" Type="http://schemas.openxmlformats.org/officeDocument/2006/relationships/image" Target="../media/image9.png"/><Relationship Id="rId8" Type="http://schemas.openxmlformats.org/officeDocument/2006/relationships/image" Target="../media/image17.png"/></Relationships>
</file>

<file path=ppt/slides/_rels/slide30.xml.rels><?xml version="1.0" encoding="UTF-8" standalone="yes"?><Relationships xmlns="http://schemas.openxmlformats.org/package/2006/relationships"><Relationship Id="rId11" Type="http://schemas.openxmlformats.org/officeDocument/2006/relationships/image" Target="../media/image110.png"/><Relationship Id="rId10" Type="http://schemas.openxmlformats.org/officeDocument/2006/relationships/image" Target="../media/image105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51.png"/><Relationship Id="rId4" Type="http://schemas.openxmlformats.org/officeDocument/2006/relationships/image" Target="../media/image1.png"/><Relationship Id="rId9" Type="http://schemas.openxmlformats.org/officeDocument/2006/relationships/image" Target="../media/image33.png"/><Relationship Id="rId5" Type="http://schemas.openxmlformats.org/officeDocument/2006/relationships/image" Target="../media/image5.png"/><Relationship Id="rId6" Type="http://schemas.openxmlformats.org/officeDocument/2006/relationships/image" Target="../media/image9.png"/><Relationship Id="rId7" Type="http://schemas.openxmlformats.org/officeDocument/2006/relationships/image" Target="../media/image40.png"/><Relationship Id="rId8" Type="http://schemas.openxmlformats.org/officeDocument/2006/relationships/image" Target="../media/image6.png"/></Relationships>
</file>

<file path=ppt/slides/_rels/slide31.xml.rels><?xml version="1.0" encoding="UTF-8" standalone="yes"?><Relationships xmlns="http://schemas.openxmlformats.org/package/2006/relationships"><Relationship Id="rId11" Type="http://schemas.openxmlformats.org/officeDocument/2006/relationships/image" Target="../media/image110.png"/><Relationship Id="rId10" Type="http://schemas.openxmlformats.org/officeDocument/2006/relationships/image" Target="../media/image100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51.png"/><Relationship Id="rId4" Type="http://schemas.openxmlformats.org/officeDocument/2006/relationships/image" Target="../media/image1.png"/><Relationship Id="rId9" Type="http://schemas.openxmlformats.org/officeDocument/2006/relationships/image" Target="../media/image33.png"/><Relationship Id="rId5" Type="http://schemas.openxmlformats.org/officeDocument/2006/relationships/image" Target="../media/image5.png"/><Relationship Id="rId6" Type="http://schemas.openxmlformats.org/officeDocument/2006/relationships/image" Target="../media/image9.png"/><Relationship Id="rId7" Type="http://schemas.openxmlformats.org/officeDocument/2006/relationships/image" Target="../media/image40.png"/><Relationship Id="rId8" Type="http://schemas.openxmlformats.org/officeDocument/2006/relationships/image" Target="../media/image6.png"/></Relationships>
</file>

<file path=ppt/slides/_rels/slide32.xml.rels><?xml version="1.0" encoding="UTF-8" standalone="yes"?><Relationships xmlns="http://schemas.openxmlformats.org/package/2006/relationships"><Relationship Id="rId11" Type="http://schemas.openxmlformats.org/officeDocument/2006/relationships/image" Target="../media/image13.png"/><Relationship Id="rId10" Type="http://schemas.openxmlformats.org/officeDocument/2006/relationships/image" Target="../media/image97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51.png"/><Relationship Id="rId4" Type="http://schemas.openxmlformats.org/officeDocument/2006/relationships/image" Target="../media/image1.png"/><Relationship Id="rId9" Type="http://schemas.openxmlformats.org/officeDocument/2006/relationships/image" Target="../media/image33.png"/><Relationship Id="rId5" Type="http://schemas.openxmlformats.org/officeDocument/2006/relationships/image" Target="../media/image5.png"/><Relationship Id="rId6" Type="http://schemas.openxmlformats.org/officeDocument/2006/relationships/image" Target="../media/image9.png"/><Relationship Id="rId7" Type="http://schemas.openxmlformats.org/officeDocument/2006/relationships/image" Target="../media/image40.png"/><Relationship Id="rId8" Type="http://schemas.openxmlformats.org/officeDocument/2006/relationships/image" Target="../media/image6.png"/></Relationships>
</file>

<file path=ppt/slides/_rels/slide33.xml.rels><?xml version="1.0" encoding="UTF-8" standalone="yes"?><Relationships xmlns="http://schemas.openxmlformats.org/package/2006/relationships"><Relationship Id="rId11" Type="http://schemas.openxmlformats.org/officeDocument/2006/relationships/image" Target="../media/image90.png"/><Relationship Id="rId10" Type="http://schemas.openxmlformats.org/officeDocument/2006/relationships/image" Target="../media/image111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51.png"/><Relationship Id="rId4" Type="http://schemas.openxmlformats.org/officeDocument/2006/relationships/image" Target="../media/image1.png"/><Relationship Id="rId9" Type="http://schemas.openxmlformats.org/officeDocument/2006/relationships/image" Target="../media/image33.png"/><Relationship Id="rId5" Type="http://schemas.openxmlformats.org/officeDocument/2006/relationships/image" Target="../media/image5.png"/><Relationship Id="rId6" Type="http://schemas.openxmlformats.org/officeDocument/2006/relationships/image" Target="../media/image9.png"/><Relationship Id="rId7" Type="http://schemas.openxmlformats.org/officeDocument/2006/relationships/image" Target="../media/image40.png"/><Relationship Id="rId8" Type="http://schemas.openxmlformats.org/officeDocument/2006/relationships/image" Target="../media/image6.png"/></Relationships>
</file>

<file path=ppt/slides/_rels/slide34.xml.rels><?xml version="1.0" encoding="UTF-8" standalone="yes"?><Relationships xmlns="http://schemas.openxmlformats.org/package/2006/relationships"><Relationship Id="rId11" Type="http://schemas.openxmlformats.org/officeDocument/2006/relationships/image" Target="../media/image83.png"/><Relationship Id="rId10" Type="http://schemas.openxmlformats.org/officeDocument/2006/relationships/image" Target="../media/image61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1.png"/><Relationship Id="rId4" Type="http://schemas.openxmlformats.org/officeDocument/2006/relationships/image" Target="../media/image33.png"/><Relationship Id="rId9" Type="http://schemas.openxmlformats.org/officeDocument/2006/relationships/image" Target="../media/image18.png"/><Relationship Id="rId5" Type="http://schemas.openxmlformats.org/officeDocument/2006/relationships/image" Target="../media/image50.png"/><Relationship Id="rId6" Type="http://schemas.openxmlformats.org/officeDocument/2006/relationships/image" Target="../media/image9.png"/><Relationship Id="rId7" Type="http://schemas.openxmlformats.org/officeDocument/2006/relationships/image" Target="../media/image5.png"/><Relationship Id="rId8" Type="http://schemas.openxmlformats.org/officeDocument/2006/relationships/image" Target="../media/image58.png"/></Relationships>
</file>

<file path=ppt/slides/_rels/slide35.xml.rels><?xml version="1.0" encoding="UTF-8" standalone="yes"?><Relationships xmlns="http://schemas.openxmlformats.org/package/2006/relationships"><Relationship Id="rId11" Type="http://schemas.openxmlformats.org/officeDocument/2006/relationships/image" Target="../media/image107.png"/><Relationship Id="rId10" Type="http://schemas.openxmlformats.org/officeDocument/2006/relationships/image" Target="../media/image58.png"/><Relationship Id="rId13" Type="http://schemas.openxmlformats.org/officeDocument/2006/relationships/image" Target="../media/image102.png"/><Relationship Id="rId12" Type="http://schemas.openxmlformats.org/officeDocument/2006/relationships/image" Target="../media/image50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94.png"/><Relationship Id="rId4" Type="http://schemas.openxmlformats.org/officeDocument/2006/relationships/image" Target="../media/image1.png"/><Relationship Id="rId9" Type="http://schemas.openxmlformats.org/officeDocument/2006/relationships/image" Target="../media/image103.png"/><Relationship Id="rId14" Type="http://schemas.openxmlformats.org/officeDocument/2006/relationships/image" Target="../media/image98.png"/><Relationship Id="rId5" Type="http://schemas.openxmlformats.org/officeDocument/2006/relationships/image" Target="../media/image15.png"/><Relationship Id="rId6" Type="http://schemas.openxmlformats.org/officeDocument/2006/relationships/image" Target="../media/image7.png"/><Relationship Id="rId7" Type="http://schemas.openxmlformats.org/officeDocument/2006/relationships/image" Target="../media/image52.png"/><Relationship Id="rId8" Type="http://schemas.openxmlformats.org/officeDocument/2006/relationships/image" Target="../media/image9.png"/></Relationships>
</file>

<file path=ppt/slides/_rels/slide4.xml.rels><?xml version="1.0" encoding="UTF-8" standalone="yes"?><Relationships xmlns="http://schemas.openxmlformats.org/package/2006/relationships"><Relationship Id="rId11" Type="http://schemas.openxmlformats.org/officeDocument/2006/relationships/image" Target="../media/image64.gif"/><Relationship Id="rId10" Type="http://schemas.openxmlformats.org/officeDocument/2006/relationships/image" Target="../media/image53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3.png"/><Relationship Id="rId4" Type="http://schemas.openxmlformats.org/officeDocument/2006/relationships/image" Target="../media/image59.png"/><Relationship Id="rId9" Type="http://schemas.openxmlformats.org/officeDocument/2006/relationships/image" Target="../media/image9.png"/><Relationship Id="rId5" Type="http://schemas.openxmlformats.org/officeDocument/2006/relationships/image" Target="../media/image16.png"/><Relationship Id="rId6" Type="http://schemas.openxmlformats.org/officeDocument/2006/relationships/image" Target="../media/image31.png"/><Relationship Id="rId7" Type="http://schemas.openxmlformats.org/officeDocument/2006/relationships/image" Target="../media/image5.png"/><Relationship Id="rId8" Type="http://schemas.openxmlformats.org/officeDocument/2006/relationships/image" Target="../media/image17.png"/></Relationships>
</file>

<file path=ppt/slides/_rels/slide5.xml.rels><?xml version="1.0" encoding="UTF-8" standalone="yes"?><Relationships xmlns="http://schemas.openxmlformats.org/package/2006/relationships"><Relationship Id="rId11" Type="http://schemas.openxmlformats.org/officeDocument/2006/relationships/image" Target="../media/image47.jpg"/><Relationship Id="rId10" Type="http://schemas.openxmlformats.org/officeDocument/2006/relationships/image" Target="../media/image45.jpg"/><Relationship Id="rId13" Type="http://schemas.openxmlformats.org/officeDocument/2006/relationships/image" Target="../media/image46.png"/><Relationship Id="rId12" Type="http://schemas.openxmlformats.org/officeDocument/2006/relationships/image" Target="../media/image96.jp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1.png"/><Relationship Id="rId4" Type="http://schemas.openxmlformats.org/officeDocument/2006/relationships/image" Target="../media/image1.png"/><Relationship Id="rId9" Type="http://schemas.openxmlformats.org/officeDocument/2006/relationships/image" Target="../media/image33.png"/><Relationship Id="rId5" Type="http://schemas.openxmlformats.org/officeDocument/2006/relationships/image" Target="../media/image5.png"/><Relationship Id="rId6" Type="http://schemas.openxmlformats.org/officeDocument/2006/relationships/image" Target="../media/image9.png"/><Relationship Id="rId7" Type="http://schemas.openxmlformats.org/officeDocument/2006/relationships/image" Target="../media/image40.png"/><Relationship Id="rId8" Type="http://schemas.openxmlformats.org/officeDocument/2006/relationships/image" Target="../media/image6.png"/></Relationships>
</file>

<file path=ppt/slides/_rels/slide6.xml.rels><?xml version="1.0" encoding="UTF-8" standalone="yes"?><Relationships xmlns="http://schemas.openxmlformats.org/package/2006/relationships"><Relationship Id="rId11" Type="http://schemas.openxmlformats.org/officeDocument/2006/relationships/image" Target="../media/image83.png"/><Relationship Id="rId10" Type="http://schemas.openxmlformats.org/officeDocument/2006/relationships/image" Target="../media/image61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.png"/><Relationship Id="rId4" Type="http://schemas.openxmlformats.org/officeDocument/2006/relationships/image" Target="../media/image33.png"/><Relationship Id="rId9" Type="http://schemas.openxmlformats.org/officeDocument/2006/relationships/image" Target="../media/image18.png"/><Relationship Id="rId5" Type="http://schemas.openxmlformats.org/officeDocument/2006/relationships/image" Target="../media/image50.png"/><Relationship Id="rId6" Type="http://schemas.openxmlformats.org/officeDocument/2006/relationships/image" Target="../media/image9.png"/><Relationship Id="rId7" Type="http://schemas.openxmlformats.org/officeDocument/2006/relationships/image" Target="../media/image5.png"/><Relationship Id="rId8" Type="http://schemas.openxmlformats.org/officeDocument/2006/relationships/image" Target="../media/image58.png"/></Relationships>
</file>

<file path=ppt/slides/_rels/slide7.xml.rels><?xml version="1.0" encoding="UTF-8" standalone="yes"?><Relationships xmlns="http://schemas.openxmlformats.org/package/2006/relationships"><Relationship Id="rId10" Type="http://schemas.openxmlformats.org/officeDocument/2006/relationships/image" Target="../media/image68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51.png"/><Relationship Id="rId4" Type="http://schemas.openxmlformats.org/officeDocument/2006/relationships/image" Target="../media/image1.png"/><Relationship Id="rId9" Type="http://schemas.openxmlformats.org/officeDocument/2006/relationships/image" Target="../media/image33.png"/><Relationship Id="rId5" Type="http://schemas.openxmlformats.org/officeDocument/2006/relationships/image" Target="../media/image5.png"/><Relationship Id="rId6" Type="http://schemas.openxmlformats.org/officeDocument/2006/relationships/image" Target="../media/image9.png"/><Relationship Id="rId7" Type="http://schemas.openxmlformats.org/officeDocument/2006/relationships/image" Target="../media/image40.png"/><Relationship Id="rId8" Type="http://schemas.openxmlformats.org/officeDocument/2006/relationships/image" Target="../media/image6.png"/></Relationships>
</file>

<file path=ppt/slides/_rels/slide8.xml.rels><?xml version="1.0" encoding="UTF-8" standalone="yes"?><Relationships xmlns="http://schemas.openxmlformats.org/package/2006/relationships"><Relationship Id="rId11" Type="http://schemas.openxmlformats.org/officeDocument/2006/relationships/image" Target="../media/image67.png"/><Relationship Id="rId10" Type="http://schemas.openxmlformats.org/officeDocument/2006/relationships/image" Target="../media/image76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3.png"/><Relationship Id="rId4" Type="http://schemas.openxmlformats.org/officeDocument/2006/relationships/image" Target="../media/image59.png"/><Relationship Id="rId9" Type="http://schemas.openxmlformats.org/officeDocument/2006/relationships/image" Target="../media/image9.png"/><Relationship Id="rId5" Type="http://schemas.openxmlformats.org/officeDocument/2006/relationships/image" Target="../media/image33.png"/><Relationship Id="rId6" Type="http://schemas.openxmlformats.org/officeDocument/2006/relationships/image" Target="../media/image53.png"/><Relationship Id="rId7" Type="http://schemas.openxmlformats.org/officeDocument/2006/relationships/image" Target="../media/image15.png"/><Relationship Id="rId8" Type="http://schemas.openxmlformats.org/officeDocument/2006/relationships/image" Target="../media/image50.png"/></Relationships>
</file>

<file path=ppt/slides/_rels/slide9.xml.rels><?xml version="1.0" encoding="UTF-8" standalone="yes"?><Relationships xmlns="http://schemas.openxmlformats.org/package/2006/relationships"><Relationship Id="rId10" Type="http://schemas.openxmlformats.org/officeDocument/2006/relationships/image" Target="../media/image65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3.png"/><Relationship Id="rId4" Type="http://schemas.openxmlformats.org/officeDocument/2006/relationships/image" Target="../media/image59.png"/><Relationship Id="rId9" Type="http://schemas.openxmlformats.org/officeDocument/2006/relationships/image" Target="../media/image9.png"/><Relationship Id="rId5" Type="http://schemas.openxmlformats.org/officeDocument/2006/relationships/image" Target="../media/image33.png"/><Relationship Id="rId6" Type="http://schemas.openxmlformats.org/officeDocument/2006/relationships/image" Target="../media/image53.png"/><Relationship Id="rId7" Type="http://schemas.openxmlformats.org/officeDocument/2006/relationships/image" Target="../media/image15.png"/><Relationship Id="rId8" Type="http://schemas.openxmlformats.org/officeDocument/2006/relationships/image" Target="../media/image50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1284D"/>
        </a:solidFill>
      </p:bgPr>
    </p:bg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Google Shape;129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-7711664">
            <a:off x="-1014614" y="3558162"/>
            <a:ext cx="2693647" cy="15378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2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7702144">
            <a:off x="7772660" y="3943066"/>
            <a:ext cx="2067041" cy="10260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2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-7445425">
            <a:off x="7694724" y="-695439"/>
            <a:ext cx="2511990" cy="23018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2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702909" y="455510"/>
            <a:ext cx="1881322" cy="9759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25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 rot="6543272">
            <a:off x="7725762" y="4191091"/>
            <a:ext cx="1950874" cy="8761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25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7331115" y="4243637"/>
            <a:ext cx="325965" cy="1775056"/>
          </a:xfrm>
          <a:prstGeom prst="rect">
            <a:avLst/>
          </a:prstGeom>
          <a:noFill/>
          <a:ln>
            <a:noFill/>
          </a:ln>
        </p:spPr>
      </p:pic>
      <p:sp>
        <p:nvSpPr>
          <p:cNvPr id="135" name="Google Shape;135;p25"/>
          <p:cNvSpPr txBox="1"/>
          <p:nvPr/>
        </p:nvSpPr>
        <p:spPr>
          <a:xfrm>
            <a:off x="1029040" y="1258568"/>
            <a:ext cx="6939600" cy="1172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524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GB" sz="6000" u="none" cap="none" strike="noStrike">
                <a:solidFill>
                  <a:srgbClr val="FFFFFF"/>
                </a:solidFill>
                <a:latin typeface="Jua"/>
                <a:ea typeface="Jua"/>
                <a:cs typeface="Jua"/>
                <a:sym typeface="Jua"/>
              </a:rPr>
              <a:t>Robotics Workshop</a:t>
            </a:r>
            <a:endParaRPr sz="700"/>
          </a:p>
          <a:p>
            <a:pPr indent="0" lvl="0" marL="0" marR="0" rtl="0" algn="ctr">
              <a:lnSpc>
                <a:spcPct val="11524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00"/>
          </a:p>
        </p:txBody>
      </p:sp>
      <p:pic>
        <p:nvPicPr>
          <p:cNvPr id="136" name="Google Shape;136;p25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-783306" y="-718701"/>
            <a:ext cx="2103003" cy="21106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25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-749144" y="-713939"/>
            <a:ext cx="1962366" cy="20249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25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1564937" y="-1013593"/>
            <a:ext cx="538898" cy="18641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25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7273852" y="4243637"/>
            <a:ext cx="440491" cy="4148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25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8078334" y="1825279"/>
            <a:ext cx="202656" cy="2206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25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6924759" y="3212609"/>
            <a:ext cx="105363" cy="1147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25"/>
          <p:cNvPicPr preferRelativeResize="0"/>
          <p:nvPr/>
        </p:nvPicPr>
        <p:blipFill rotWithShape="1">
          <a:blip r:embed="rId15">
            <a:alphaModFix/>
          </a:blip>
          <a:srcRect b="0" l="0" r="0" t="0"/>
          <a:stretch/>
        </p:blipFill>
        <p:spPr>
          <a:xfrm>
            <a:off x="7168493" y="3327326"/>
            <a:ext cx="105363" cy="1147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25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2058728" y="465237"/>
            <a:ext cx="90216" cy="98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25"/>
          <p:cNvPicPr preferRelativeResize="0"/>
          <p:nvPr/>
        </p:nvPicPr>
        <p:blipFill rotWithShape="1">
          <a:blip r:embed="rId16">
            <a:alphaModFix/>
          </a:blip>
          <a:srcRect b="0" l="0" r="0" t="0"/>
          <a:stretch/>
        </p:blipFill>
        <p:spPr>
          <a:xfrm>
            <a:off x="6317907" y="3047253"/>
            <a:ext cx="490582" cy="5168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25"/>
          <p:cNvPicPr preferRelativeResize="0"/>
          <p:nvPr/>
        </p:nvPicPr>
        <p:blipFill rotWithShape="1">
          <a:blip r:embed="rId15">
            <a:alphaModFix/>
          </a:blip>
          <a:srcRect b="0" l="0" r="0" t="0"/>
          <a:stretch/>
        </p:blipFill>
        <p:spPr>
          <a:xfrm>
            <a:off x="7813604" y="1770115"/>
            <a:ext cx="101328" cy="110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25"/>
          <p:cNvPicPr preferRelativeResize="0"/>
          <p:nvPr/>
        </p:nvPicPr>
        <p:blipFill rotWithShape="1">
          <a:blip r:embed="rId15">
            <a:alphaModFix/>
          </a:blip>
          <a:srcRect b="0" l="0" r="0" t="0"/>
          <a:stretch/>
        </p:blipFill>
        <p:spPr>
          <a:xfrm>
            <a:off x="2296018" y="418832"/>
            <a:ext cx="132835" cy="1446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p25"/>
          <p:cNvPicPr preferRelativeResize="0"/>
          <p:nvPr/>
        </p:nvPicPr>
        <p:blipFill rotWithShape="1">
          <a:blip r:embed="rId17">
            <a:alphaModFix/>
          </a:blip>
          <a:srcRect b="0" l="0" r="0" t="0"/>
          <a:stretch/>
        </p:blipFill>
        <p:spPr>
          <a:xfrm>
            <a:off x="475124" y="2701830"/>
            <a:ext cx="2502319" cy="2057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25"/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3129842" y="2583068"/>
            <a:ext cx="3035665" cy="21443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1284D"/>
        </a:solidFill>
      </p:bgPr>
    </p:bg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34"/>
          <p:cNvSpPr/>
          <p:nvPr/>
        </p:nvSpPr>
        <p:spPr>
          <a:xfrm rot="5400000">
            <a:off x="-1091226" y="775361"/>
            <a:ext cx="5226013" cy="3669484"/>
          </a:xfrm>
          <a:custGeom>
            <a:rect b="b" l="l" r="r" t="t"/>
            <a:pathLst>
              <a:path extrusionOk="0" h="4812438" w="6853788">
                <a:moveTo>
                  <a:pt x="6849978" y="4175606"/>
                </a:moveTo>
                <a:cubicBezTo>
                  <a:pt x="6849978" y="3954326"/>
                  <a:pt x="6853788" y="3729295"/>
                  <a:pt x="6847438" y="3508015"/>
                </a:cubicBezTo>
                <a:cubicBezTo>
                  <a:pt x="6839818" y="3361745"/>
                  <a:pt x="6828388" y="477600"/>
                  <a:pt x="6828388" y="331331"/>
                </a:cubicBezTo>
                <a:cubicBezTo>
                  <a:pt x="6825848" y="230067"/>
                  <a:pt x="6824578" y="125052"/>
                  <a:pt x="6822038" y="54610"/>
                </a:cubicBezTo>
                <a:cubicBezTo>
                  <a:pt x="6822038" y="44450"/>
                  <a:pt x="6820768" y="34290"/>
                  <a:pt x="6819498" y="21590"/>
                </a:cubicBezTo>
                <a:cubicBezTo>
                  <a:pt x="6809338" y="19050"/>
                  <a:pt x="6800448" y="17780"/>
                  <a:pt x="6790288" y="16510"/>
                </a:cubicBezTo>
                <a:cubicBezTo>
                  <a:pt x="6764926" y="15240"/>
                  <a:pt x="6732733" y="16510"/>
                  <a:pt x="6705906" y="16510"/>
                </a:cubicBezTo>
                <a:cubicBezTo>
                  <a:pt x="6571769" y="13970"/>
                  <a:pt x="6437632" y="8890"/>
                  <a:pt x="6303495" y="7620"/>
                </a:cubicBezTo>
                <a:cubicBezTo>
                  <a:pt x="6051318" y="5080"/>
                  <a:pt x="5793775" y="3810"/>
                  <a:pt x="5541598" y="2540"/>
                </a:cubicBezTo>
                <a:cubicBezTo>
                  <a:pt x="5450385" y="2540"/>
                  <a:pt x="5353806" y="0"/>
                  <a:pt x="5262593" y="0"/>
                </a:cubicBezTo>
                <a:cubicBezTo>
                  <a:pt x="5042608" y="0"/>
                  <a:pt x="4827989" y="1270"/>
                  <a:pt x="4608005" y="1270"/>
                </a:cubicBezTo>
                <a:cubicBezTo>
                  <a:pt x="4479233" y="1270"/>
                  <a:pt x="4350462" y="3810"/>
                  <a:pt x="4216325" y="3810"/>
                </a:cubicBezTo>
                <a:cubicBezTo>
                  <a:pt x="4082188" y="5080"/>
                  <a:pt x="1651628" y="7620"/>
                  <a:pt x="1517491" y="7620"/>
                </a:cubicBezTo>
                <a:cubicBezTo>
                  <a:pt x="1410181" y="7620"/>
                  <a:pt x="1302872" y="6350"/>
                  <a:pt x="1195562" y="7620"/>
                </a:cubicBezTo>
                <a:cubicBezTo>
                  <a:pt x="1098984" y="8890"/>
                  <a:pt x="997040" y="11430"/>
                  <a:pt x="900461" y="12700"/>
                </a:cubicBezTo>
                <a:cubicBezTo>
                  <a:pt x="798517" y="15240"/>
                  <a:pt x="696573" y="16510"/>
                  <a:pt x="599994" y="19050"/>
                </a:cubicBezTo>
                <a:cubicBezTo>
                  <a:pt x="455126" y="21590"/>
                  <a:pt x="304893" y="24130"/>
                  <a:pt x="160025" y="27940"/>
                </a:cubicBezTo>
                <a:cubicBezTo>
                  <a:pt x="74178" y="30480"/>
                  <a:pt x="38100" y="34290"/>
                  <a:pt x="16510" y="36830"/>
                </a:cubicBezTo>
                <a:cubicBezTo>
                  <a:pt x="16510" y="38100"/>
                  <a:pt x="13970" y="40640"/>
                  <a:pt x="13970" y="43180"/>
                </a:cubicBezTo>
                <a:cubicBezTo>
                  <a:pt x="12700" y="72545"/>
                  <a:pt x="10160" y="158807"/>
                  <a:pt x="8890" y="241318"/>
                </a:cubicBezTo>
                <a:cubicBezTo>
                  <a:pt x="7620" y="290075"/>
                  <a:pt x="8890" y="342582"/>
                  <a:pt x="7620" y="391339"/>
                </a:cubicBezTo>
                <a:cubicBezTo>
                  <a:pt x="0" y="638872"/>
                  <a:pt x="5080" y="3703042"/>
                  <a:pt x="7620" y="3954326"/>
                </a:cubicBezTo>
                <a:cubicBezTo>
                  <a:pt x="6350" y="4153103"/>
                  <a:pt x="11430" y="4348130"/>
                  <a:pt x="11430" y="4546907"/>
                </a:cubicBezTo>
                <a:cubicBezTo>
                  <a:pt x="11430" y="4640670"/>
                  <a:pt x="15240" y="4738183"/>
                  <a:pt x="7620" y="4781958"/>
                </a:cubicBezTo>
                <a:cubicBezTo>
                  <a:pt x="5080" y="4790848"/>
                  <a:pt x="10160" y="4797198"/>
                  <a:pt x="19050" y="4798468"/>
                </a:cubicBezTo>
                <a:cubicBezTo>
                  <a:pt x="29210" y="4799738"/>
                  <a:pt x="38100" y="4799738"/>
                  <a:pt x="48260" y="4799738"/>
                </a:cubicBezTo>
                <a:cubicBezTo>
                  <a:pt x="202949" y="4801008"/>
                  <a:pt x="374644" y="4801008"/>
                  <a:pt x="551705" y="4802278"/>
                </a:cubicBezTo>
                <a:cubicBezTo>
                  <a:pt x="648284" y="4803548"/>
                  <a:pt x="744862" y="4804818"/>
                  <a:pt x="836075" y="4806088"/>
                </a:cubicBezTo>
                <a:cubicBezTo>
                  <a:pt x="997040" y="4807358"/>
                  <a:pt x="1152638" y="4807358"/>
                  <a:pt x="1313603" y="4808628"/>
                </a:cubicBezTo>
                <a:cubicBezTo>
                  <a:pt x="1377988" y="4808628"/>
                  <a:pt x="1437009" y="4808628"/>
                  <a:pt x="1501394" y="4807358"/>
                </a:cubicBezTo>
                <a:cubicBezTo>
                  <a:pt x="1528222" y="4807358"/>
                  <a:pt x="1560415" y="4806088"/>
                  <a:pt x="1587242" y="4806088"/>
                </a:cubicBezTo>
                <a:cubicBezTo>
                  <a:pt x="1694551" y="4807358"/>
                  <a:pt x="3840742" y="4798468"/>
                  <a:pt x="3948051" y="4799738"/>
                </a:cubicBezTo>
                <a:cubicBezTo>
                  <a:pt x="4098284" y="4801008"/>
                  <a:pt x="4511426" y="4801008"/>
                  <a:pt x="4661659" y="4801008"/>
                </a:cubicBezTo>
                <a:cubicBezTo>
                  <a:pt x="4720679" y="4801008"/>
                  <a:pt x="4774334" y="4799738"/>
                  <a:pt x="4833355" y="4799738"/>
                </a:cubicBezTo>
                <a:cubicBezTo>
                  <a:pt x="4929933" y="4801008"/>
                  <a:pt x="5026512" y="4802278"/>
                  <a:pt x="5123090" y="4803548"/>
                </a:cubicBezTo>
                <a:cubicBezTo>
                  <a:pt x="5332344" y="4806088"/>
                  <a:pt x="5536232" y="4803548"/>
                  <a:pt x="5745486" y="4807358"/>
                </a:cubicBezTo>
                <a:cubicBezTo>
                  <a:pt x="6094241" y="4812438"/>
                  <a:pt x="6448363" y="4806088"/>
                  <a:pt x="6790288" y="4811168"/>
                </a:cubicBezTo>
                <a:cubicBezTo>
                  <a:pt x="6810608" y="4812438"/>
                  <a:pt x="6830928" y="4811168"/>
                  <a:pt x="6853788" y="4811168"/>
                </a:cubicBezTo>
                <a:cubicBezTo>
                  <a:pt x="6853788" y="4787038"/>
                  <a:pt x="6853788" y="4774338"/>
                  <a:pt x="6853788" y="4741934"/>
                </a:cubicBezTo>
                <a:cubicBezTo>
                  <a:pt x="6852518" y="4550658"/>
                  <a:pt x="6849978" y="4370633"/>
                  <a:pt x="6849978" y="4175606"/>
                </a:cubicBezTo>
                <a:close/>
              </a:path>
            </a:pathLst>
          </a:custGeom>
          <a:solidFill>
            <a:srgbClr val="566E96"/>
          </a:solidFill>
          <a:ln>
            <a:noFill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07" name="Google Shape;307;p34"/>
          <p:cNvPicPr preferRelativeResize="0"/>
          <p:nvPr/>
        </p:nvPicPr>
        <p:blipFill rotWithShape="1">
          <a:blip r:embed="rId3">
            <a:alphaModFix/>
          </a:blip>
          <a:srcRect b="0" l="0" r="0" t="51616"/>
          <a:stretch/>
        </p:blipFill>
        <p:spPr>
          <a:xfrm>
            <a:off x="3475567" y="1025300"/>
            <a:ext cx="1159769" cy="50502"/>
          </a:xfrm>
          <a:prstGeom prst="rect">
            <a:avLst/>
          </a:prstGeom>
          <a:noFill/>
          <a:ln>
            <a:noFill/>
          </a:ln>
        </p:spPr>
      </p:pic>
      <p:pic>
        <p:nvPicPr>
          <p:cNvPr id="308" name="Google Shape;308;p3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3408442">
            <a:off x="7748959" y="-150235"/>
            <a:ext cx="2067043" cy="1026004"/>
          </a:xfrm>
          <a:prstGeom prst="rect">
            <a:avLst/>
          </a:prstGeom>
          <a:noFill/>
          <a:ln>
            <a:noFill/>
          </a:ln>
        </p:spPr>
      </p:pic>
      <p:pic>
        <p:nvPicPr>
          <p:cNvPr id="309" name="Google Shape;309;p3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1799935">
            <a:off x="7951629" y="4508167"/>
            <a:ext cx="352528" cy="332016"/>
          </a:xfrm>
          <a:prstGeom prst="rect">
            <a:avLst/>
          </a:prstGeom>
          <a:noFill/>
          <a:ln>
            <a:noFill/>
          </a:ln>
        </p:spPr>
      </p:pic>
      <p:pic>
        <p:nvPicPr>
          <p:cNvPr id="310" name="Google Shape;310;p3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475566" y="3343913"/>
            <a:ext cx="1467608" cy="1661069"/>
          </a:xfrm>
          <a:prstGeom prst="rect">
            <a:avLst/>
          </a:prstGeom>
          <a:noFill/>
          <a:ln>
            <a:noFill/>
          </a:ln>
        </p:spPr>
      </p:pic>
      <p:sp>
        <p:nvSpPr>
          <p:cNvPr id="311" name="Google Shape;311;p34"/>
          <p:cNvSpPr txBox="1"/>
          <p:nvPr/>
        </p:nvSpPr>
        <p:spPr>
          <a:xfrm>
            <a:off x="3475566" y="310379"/>
            <a:ext cx="40845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699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000">
                <a:solidFill>
                  <a:schemeClr val="lt1"/>
                </a:solidFill>
                <a:latin typeface="Jua"/>
                <a:ea typeface="Jua"/>
                <a:cs typeface="Jua"/>
                <a:sym typeface="Jua"/>
              </a:rPr>
              <a:t>Ultrasonic Sensor</a:t>
            </a:r>
            <a:endParaRPr sz="700">
              <a:solidFill>
                <a:schemeClr val="lt1"/>
              </a:solidFill>
            </a:endParaRPr>
          </a:p>
        </p:txBody>
      </p:sp>
      <p:sp>
        <p:nvSpPr>
          <p:cNvPr id="312" name="Google Shape;312;p34"/>
          <p:cNvSpPr txBox="1"/>
          <p:nvPr/>
        </p:nvSpPr>
        <p:spPr>
          <a:xfrm>
            <a:off x="4537232" y="1243239"/>
            <a:ext cx="3826500" cy="2748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209550" lvl="1" marL="419100" marR="0" rtl="0" algn="l">
              <a:lnSpc>
                <a:spcPct val="139984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Font typeface="Arial"/>
              <a:buChar char="•"/>
            </a:pPr>
            <a:r>
              <a:rPr lang="en-GB" sz="1900">
                <a:solidFill>
                  <a:srgbClr val="FFFFFF"/>
                </a:solidFill>
              </a:rPr>
              <a:t>The speaker plays a sound no humans can hear and the microphone listens to the sound</a:t>
            </a:r>
            <a:endParaRPr sz="1900">
              <a:solidFill>
                <a:srgbClr val="FFFFFF"/>
              </a:solidFill>
            </a:endParaRPr>
          </a:p>
          <a:p>
            <a:pPr indent="-209550" lvl="1" marL="419100" marR="0" rtl="0" algn="l">
              <a:lnSpc>
                <a:spcPct val="139984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Char char="•"/>
            </a:pPr>
            <a:r>
              <a:rPr lang="en-GB" sz="1900">
                <a:solidFill>
                  <a:srgbClr val="FFFFFF"/>
                </a:solidFill>
              </a:rPr>
              <a:t>A computer inside measures the time the sound takes to echo and calculates the distance away from a wall</a:t>
            </a:r>
            <a:endParaRPr sz="1900">
              <a:solidFill>
                <a:srgbClr val="FFFFFF"/>
              </a:solidFill>
            </a:endParaRPr>
          </a:p>
        </p:txBody>
      </p:sp>
      <p:pic>
        <p:nvPicPr>
          <p:cNvPr id="313" name="Google Shape;313;p34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8093616" y="3873464"/>
            <a:ext cx="539855" cy="568813"/>
          </a:xfrm>
          <a:prstGeom prst="rect">
            <a:avLst/>
          </a:prstGeom>
          <a:noFill/>
          <a:ln>
            <a:noFill/>
          </a:ln>
        </p:spPr>
      </p:pic>
      <p:pic>
        <p:nvPicPr>
          <p:cNvPr id="314" name="Google Shape;314;p34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8602053" y="4626307"/>
            <a:ext cx="180431" cy="196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5" name="Google Shape;315;p34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8363543" y="4525589"/>
            <a:ext cx="90216" cy="98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6" name="Google Shape;316;p34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94024" y="387589"/>
            <a:ext cx="2644268" cy="1865588"/>
          </a:xfrm>
          <a:prstGeom prst="rect">
            <a:avLst/>
          </a:prstGeom>
          <a:noFill/>
          <a:ln>
            <a:noFill/>
          </a:ln>
        </p:spPr>
      </p:pic>
      <p:sp>
        <p:nvSpPr>
          <p:cNvPr id="317" name="Google Shape;317;p34"/>
          <p:cNvSpPr/>
          <p:nvPr/>
        </p:nvSpPr>
        <p:spPr>
          <a:xfrm>
            <a:off x="62400" y="2300400"/>
            <a:ext cx="965400" cy="542700"/>
          </a:xfrm>
          <a:prstGeom prst="roundRect">
            <a:avLst>
              <a:gd fmla="val 16667" name="adj"/>
            </a:avLst>
          </a:prstGeom>
          <a:noFill/>
          <a:ln cap="flat" cmpd="sng" w="28575">
            <a:solidFill>
              <a:srgbClr val="FF99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solidFill>
                  <a:srgbClr val="FF9900"/>
                </a:solidFill>
                <a:latin typeface="Calibri"/>
                <a:ea typeface="Calibri"/>
                <a:cs typeface="Calibri"/>
                <a:sym typeface="Calibri"/>
              </a:rPr>
              <a:t>Speaker</a:t>
            </a:r>
            <a:endParaRPr b="1">
              <a:solidFill>
                <a:srgbClr val="FF99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8" name="Google Shape;318;p34"/>
          <p:cNvSpPr/>
          <p:nvPr/>
        </p:nvSpPr>
        <p:spPr>
          <a:xfrm>
            <a:off x="1766175" y="2300400"/>
            <a:ext cx="1215000" cy="542700"/>
          </a:xfrm>
          <a:prstGeom prst="roundRect">
            <a:avLst>
              <a:gd fmla="val 16667" name="adj"/>
            </a:avLst>
          </a:prstGeom>
          <a:noFill/>
          <a:ln cap="flat" cmpd="sng" w="28575">
            <a:solidFill>
              <a:srgbClr val="FF99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solidFill>
                  <a:srgbClr val="FF9900"/>
                </a:solidFill>
                <a:latin typeface="Calibri"/>
                <a:ea typeface="Calibri"/>
                <a:cs typeface="Calibri"/>
                <a:sym typeface="Calibri"/>
              </a:rPr>
              <a:t>Microphone</a:t>
            </a:r>
            <a:endParaRPr b="1">
              <a:solidFill>
                <a:srgbClr val="FF99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19" name="Google Shape;319;p34"/>
          <p:cNvCxnSpPr>
            <a:stCxn id="317" idx="0"/>
          </p:cNvCxnSpPr>
          <p:nvPr/>
        </p:nvCxnSpPr>
        <p:spPr>
          <a:xfrm flipH="1" rot="10800000">
            <a:off x="545100" y="1127400"/>
            <a:ext cx="177000" cy="1173000"/>
          </a:xfrm>
          <a:prstGeom prst="straightConnector1">
            <a:avLst/>
          </a:prstGeom>
          <a:noFill/>
          <a:ln cap="flat" cmpd="sng" w="38100">
            <a:solidFill>
              <a:srgbClr val="FF99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320" name="Google Shape;320;p34"/>
          <p:cNvCxnSpPr>
            <a:stCxn id="318" idx="0"/>
          </p:cNvCxnSpPr>
          <p:nvPr/>
        </p:nvCxnSpPr>
        <p:spPr>
          <a:xfrm rot="10800000">
            <a:off x="1998975" y="1305300"/>
            <a:ext cx="374700" cy="995100"/>
          </a:xfrm>
          <a:prstGeom prst="straightConnector1">
            <a:avLst/>
          </a:prstGeom>
          <a:noFill/>
          <a:ln cap="flat" cmpd="sng" w="38100">
            <a:solidFill>
              <a:srgbClr val="FF9900"/>
            </a:solidFill>
            <a:prstDash val="solid"/>
            <a:round/>
            <a:headEnd len="med" w="med" type="none"/>
            <a:tailEnd len="med" w="med" type="triangle"/>
          </a:ln>
        </p:spPr>
      </p:cxnSp>
      <p:pic>
        <p:nvPicPr>
          <p:cNvPr id="321" name="Google Shape;321;p34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-133900" y="3240070"/>
            <a:ext cx="3300125" cy="1794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1284D"/>
        </a:solidFill>
      </p:bgPr>
    </p:bg>
    <p:spTree>
      <p:nvGrpSpPr>
        <p:cNvPr id="325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35"/>
          <p:cNvSpPr/>
          <p:nvPr/>
        </p:nvSpPr>
        <p:spPr>
          <a:xfrm rot="5400000">
            <a:off x="-1091226" y="775361"/>
            <a:ext cx="5226013" cy="3669484"/>
          </a:xfrm>
          <a:custGeom>
            <a:rect b="b" l="l" r="r" t="t"/>
            <a:pathLst>
              <a:path extrusionOk="0" h="4812438" w="6853788">
                <a:moveTo>
                  <a:pt x="6849978" y="4175606"/>
                </a:moveTo>
                <a:cubicBezTo>
                  <a:pt x="6849978" y="3954326"/>
                  <a:pt x="6853788" y="3729295"/>
                  <a:pt x="6847438" y="3508015"/>
                </a:cubicBezTo>
                <a:cubicBezTo>
                  <a:pt x="6839818" y="3361745"/>
                  <a:pt x="6828388" y="477600"/>
                  <a:pt x="6828388" y="331331"/>
                </a:cubicBezTo>
                <a:cubicBezTo>
                  <a:pt x="6825848" y="230067"/>
                  <a:pt x="6824578" y="125052"/>
                  <a:pt x="6822038" y="54610"/>
                </a:cubicBezTo>
                <a:cubicBezTo>
                  <a:pt x="6822038" y="44450"/>
                  <a:pt x="6820768" y="34290"/>
                  <a:pt x="6819498" y="21590"/>
                </a:cubicBezTo>
                <a:cubicBezTo>
                  <a:pt x="6809338" y="19050"/>
                  <a:pt x="6800448" y="17780"/>
                  <a:pt x="6790288" y="16510"/>
                </a:cubicBezTo>
                <a:cubicBezTo>
                  <a:pt x="6764926" y="15240"/>
                  <a:pt x="6732733" y="16510"/>
                  <a:pt x="6705906" y="16510"/>
                </a:cubicBezTo>
                <a:cubicBezTo>
                  <a:pt x="6571769" y="13970"/>
                  <a:pt x="6437632" y="8890"/>
                  <a:pt x="6303495" y="7620"/>
                </a:cubicBezTo>
                <a:cubicBezTo>
                  <a:pt x="6051318" y="5080"/>
                  <a:pt x="5793775" y="3810"/>
                  <a:pt x="5541598" y="2540"/>
                </a:cubicBezTo>
                <a:cubicBezTo>
                  <a:pt x="5450385" y="2540"/>
                  <a:pt x="5353806" y="0"/>
                  <a:pt x="5262593" y="0"/>
                </a:cubicBezTo>
                <a:cubicBezTo>
                  <a:pt x="5042608" y="0"/>
                  <a:pt x="4827989" y="1270"/>
                  <a:pt x="4608005" y="1270"/>
                </a:cubicBezTo>
                <a:cubicBezTo>
                  <a:pt x="4479233" y="1270"/>
                  <a:pt x="4350462" y="3810"/>
                  <a:pt x="4216325" y="3810"/>
                </a:cubicBezTo>
                <a:cubicBezTo>
                  <a:pt x="4082188" y="5080"/>
                  <a:pt x="1651628" y="7620"/>
                  <a:pt x="1517491" y="7620"/>
                </a:cubicBezTo>
                <a:cubicBezTo>
                  <a:pt x="1410181" y="7620"/>
                  <a:pt x="1302872" y="6350"/>
                  <a:pt x="1195562" y="7620"/>
                </a:cubicBezTo>
                <a:cubicBezTo>
                  <a:pt x="1098984" y="8890"/>
                  <a:pt x="997040" y="11430"/>
                  <a:pt x="900461" y="12700"/>
                </a:cubicBezTo>
                <a:cubicBezTo>
                  <a:pt x="798517" y="15240"/>
                  <a:pt x="696573" y="16510"/>
                  <a:pt x="599994" y="19050"/>
                </a:cubicBezTo>
                <a:cubicBezTo>
                  <a:pt x="455126" y="21590"/>
                  <a:pt x="304893" y="24130"/>
                  <a:pt x="160025" y="27940"/>
                </a:cubicBezTo>
                <a:cubicBezTo>
                  <a:pt x="74178" y="30480"/>
                  <a:pt x="38100" y="34290"/>
                  <a:pt x="16510" y="36830"/>
                </a:cubicBezTo>
                <a:cubicBezTo>
                  <a:pt x="16510" y="38100"/>
                  <a:pt x="13970" y="40640"/>
                  <a:pt x="13970" y="43180"/>
                </a:cubicBezTo>
                <a:cubicBezTo>
                  <a:pt x="12700" y="72545"/>
                  <a:pt x="10160" y="158807"/>
                  <a:pt x="8890" y="241318"/>
                </a:cubicBezTo>
                <a:cubicBezTo>
                  <a:pt x="7620" y="290075"/>
                  <a:pt x="8890" y="342582"/>
                  <a:pt x="7620" y="391339"/>
                </a:cubicBezTo>
                <a:cubicBezTo>
                  <a:pt x="0" y="638872"/>
                  <a:pt x="5080" y="3703042"/>
                  <a:pt x="7620" y="3954326"/>
                </a:cubicBezTo>
                <a:cubicBezTo>
                  <a:pt x="6350" y="4153103"/>
                  <a:pt x="11430" y="4348130"/>
                  <a:pt x="11430" y="4546907"/>
                </a:cubicBezTo>
                <a:cubicBezTo>
                  <a:pt x="11430" y="4640670"/>
                  <a:pt x="15240" y="4738183"/>
                  <a:pt x="7620" y="4781958"/>
                </a:cubicBezTo>
                <a:cubicBezTo>
                  <a:pt x="5080" y="4790848"/>
                  <a:pt x="10160" y="4797198"/>
                  <a:pt x="19050" y="4798468"/>
                </a:cubicBezTo>
                <a:cubicBezTo>
                  <a:pt x="29210" y="4799738"/>
                  <a:pt x="38100" y="4799738"/>
                  <a:pt x="48260" y="4799738"/>
                </a:cubicBezTo>
                <a:cubicBezTo>
                  <a:pt x="202949" y="4801008"/>
                  <a:pt x="374644" y="4801008"/>
                  <a:pt x="551705" y="4802278"/>
                </a:cubicBezTo>
                <a:cubicBezTo>
                  <a:pt x="648284" y="4803548"/>
                  <a:pt x="744862" y="4804818"/>
                  <a:pt x="836075" y="4806088"/>
                </a:cubicBezTo>
                <a:cubicBezTo>
                  <a:pt x="997040" y="4807358"/>
                  <a:pt x="1152638" y="4807358"/>
                  <a:pt x="1313603" y="4808628"/>
                </a:cubicBezTo>
                <a:cubicBezTo>
                  <a:pt x="1377988" y="4808628"/>
                  <a:pt x="1437009" y="4808628"/>
                  <a:pt x="1501394" y="4807358"/>
                </a:cubicBezTo>
                <a:cubicBezTo>
                  <a:pt x="1528222" y="4807358"/>
                  <a:pt x="1560415" y="4806088"/>
                  <a:pt x="1587242" y="4806088"/>
                </a:cubicBezTo>
                <a:cubicBezTo>
                  <a:pt x="1694551" y="4807358"/>
                  <a:pt x="3840742" y="4798468"/>
                  <a:pt x="3948051" y="4799738"/>
                </a:cubicBezTo>
                <a:cubicBezTo>
                  <a:pt x="4098284" y="4801008"/>
                  <a:pt x="4511426" y="4801008"/>
                  <a:pt x="4661659" y="4801008"/>
                </a:cubicBezTo>
                <a:cubicBezTo>
                  <a:pt x="4720679" y="4801008"/>
                  <a:pt x="4774334" y="4799738"/>
                  <a:pt x="4833355" y="4799738"/>
                </a:cubicBezTo>
                <a:cubicBezTo>
                  <a:pt x="4929933" y="4801008"/>
                  <a:pt x="5026512" y="4802278"/>
                  <a:pt x="5123090" y="4803548"/>
                </a:cubicBezTo>
                <a:cubicBezTo>
                  <a:pt x="5332344" y="4806088"/>
                  <a:pt x="5536232" y="4803548"/>
                  <a:pt x="5745486" y="4807358"/>
                </a:cubicBezTo>
                <a:cubicBezTo>
                  <a:pt x="6094241" y="4812438"/>
                  <a:pt x="6448363" y="4806088"/>
                  <a:pt x="6790288" y="4811168"/>
                </a:cubicBezTo>
                <a:cubicBezTo>
                  <a:pt x="6810608" y="4812438"/>
                  <a:pt x="6830928" y="4811168"/>
                  <a:pt x="6853788" y="4811168"/>
                </a:cubicBezTo>
                <a:cubicBezTo>
                  <a:pt x="6853788" y="4787038"/>
                  <a:pt x="6853788" y="4774338"/>
                  <a:pt x="6853788" y="4741934"/>
                </a:cubicBezTo>
                <a:cubicBezTo>
                  <a:pt x="6852518" y="4550658"/>
                  <a:pt x="6849978" y="4370633"/>
                  <a:pt x="6849978" y="4175606"/>
                </a:cubicBezTo>
                <a:close/>
              </a:path>
            </a:pathLst>
          </a:custGeom>
          <a:solidFill>
            <a:srgbClr val="566E96"/>
          </a:solidFill>
          <a:ln>
            <a:noFill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27" name="Google Shape;327;p35"/>
          <p:cNvPicPr preferRelativeResize="0"/>
          <p:nvPr/>
        </p:nvPicPr>
        <p:blipFill rotWithShape="1">
          <a:blip r:embed="rId3">
            <a:alphaModFix/>
          </a:blip>
          <a:srcRect b="0" l="0" r="0" t="51616"/>
          <a:stretch/>
        </p:blipFill>
        <p:spPr>
          <a:xfrm>
            <a:off x="3475567" y="1025300"/>
            <a:ext cx="1159769" cy="50502"/>
          </a:xfrm>
          <a:prstGeom prst="rect">
            <a:avLst/>
          </a:prstGeom>
          <a:noFill/>
          <a:ln>
            <a:noFill/>
          </a:ln>
        </p:spPr>
      </p:pic>
      <p:pic>
        <p:nvPicPr>
          <p:cNvPr id="328" name="Google Shape;328;p3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3408442">
            <a:off x="7748959" y="-150235"/>
            <a:ext cx="2067043" cy="1026004"/>
          </a:xfrm>
          <a:prstGeom prst="rect">
            <a:avLst/>
          </a:prstGeom>
          <a:noFill/>
          <a:ln>
            <a:noFill/>
          </a:ln>
        </p:spPr>
      </p:pic>
      <p:pic>
        <p:nvPicPr>
          <p:cNvPr id="329" name="Google Shape;329;p3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1799935">
            <a:off x="7951629" y="4508167"/>
            <a:ext cx="352528" cy="332016"/>
          </a:xfrm>
          <a:prstGeom prst="rect">
            <a:avLst/>
          </a:prstGeom>
          <a:noFill/>
          <a:ln>
            <a:noFill/>
          </a:ln>
        </p:spPr>
      </p:pic>
      <p:pic>
        <p:nvPicPr>
          <p:cNvPr id="330" name="Google Shape;330;p3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475566" y="3343913"/>
            <a:ext cx="1467608" cy="1661069"/>
          </a:xfrm>
          <a:prstGeom prst="rect">
            <a:avLst/>
          </a:prstGeom>
          <a:noFill/>
          <a:ln>
            <a:noFill/>
          </a:ln>
        </p:spPr>
      </p:pic>
      <p:sp>
        <p:nvSpPr>
          <p:cNvPr id="331" name="Google Shape;331;p35"/>
          <p:cNvSpPr txBox="1"/>
          <p:nvPr/>
        </p:nvSpPr>
        <p:spPr>
          <a:xfrm>
            <a:off x="3475566" y="310379"/>
            <a:ext cx="4084500" cy="67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699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4000" u="none" cap="none" strike="noStrike">
                <a:solidFill>
                  <a:srgbClr val="F1CC00"/>
                </a:solidFill>
                <a:latin typeface="Jua"/>
                <a:ea typeface="Jua"/>
                <a:cs typeface="Jua"/>
                <a:sym typeface="Jua"/>
              </a:rPr>
              <a:t>Control</a:t>
            </a:r>
            <a:r>
              <a:rPr b="0" i="0" lang="en-GB" sz="4400" u="none" cap="none" strike="noStrike">
                <a:solidFill>
                  <a:srgbClr val="F1CC00"/>
                </a:solidFill>
                <a:latin typeface="Jua"/>
                <a:ea typeface="Jua"/>
                <a:cs typeface="Jua"/>
                <a:sym typeface="Jua"/>
              </a:rPr>
              <a:t> Blocks</a:t>
            </a:r>
            <a:endParaRPr sz="700">
              <a:solidFill>
                <a:srgbClr val="F1CC00"/>
              </a:solidFill>
            </a:endParaRPr>
          </a:p>
        </p:txBody>
      </p:sp>
      <p:sp>
        <p:nvSpPr>
          <p:cNvPr id="332" name="Google Shape;332;p35"/>
          <p:cNvSpPr txBox="1"/>
          <p:nvPr/>
        </p:nvSpPr>
        <p:spPr>
          <a:xfrm>
            <a:off x="4537232" y="1243239"/>
            <a:ext cx="3826500" cy="3158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209550" lvl="1" marL="419100" marR="0" rtl="0" algn="l">
              <a:lnSpc>
                <a:spcPct val="139984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Font typeface="Arial"/>
              <a:buChar char="•"/>
            </a:pPr>
            <a:r>
              <a:rPr b="0" i="0" lang="en-GB" sz="19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Used to control the robot under certain conditions</a:t>
            </a:r>
            <a:endParaRPr sz="700"/>
          </a:p>
          <a:p>
            <a:pPr indent="-209550" lvl="1" marL="419100" marR="0" rtl="0" algn="l">
              <a:lnSpc>
                <a:spcPct val="139984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Font typeface="Arial"/>
              <a:buChar char="•"/>
            </a:pPr>
            <a:r>
              <a:rPr b="0" i="0" lang="en-GB" sz="19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Examples of conditional statements: </a:t>
            </a:r>
            <a:endParaRPr sz="700"/>
          </a:p>
          <a:p>
            <a:pPr indent="-273050" lvl="2" marL="825500" marR="0" rtl="0" algn="l">
              <a:lnSpc>
                <a:spcPct val="139984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Font typeface="Arial"/>
              <a:buChar char="⚬"/>
            </a:pPr>
            <a:r>
              <a:rPr b="0" i="0" lang="en-GB" sz="19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do something UNTIL something happens</a:t>
            </a:r>
            <a:endParaRPr sz="700"/>
          </a:p>
          <a:p>
            <a:pPr indent="-273050" lvl="2" marL="825500" marR="0" rtl="0" algn="l">
              <a:lnSpc>
                <a:spcPct val="139984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Font typeface="Arial"/>
              <a:buChar char="⚬"/>
            </a:pPr>
            <a:r>
              <a:rPr b="0" i="0" lang="en-GB" sz="19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REPEAT something 10 TIMES</a:t>
            </a:r>
            <a:endParaRPr sz="700"/>
          </a:p>
        </p:txBody>
      </p:sp>
      <p:pic>
        <p:nvPicPr>
          <p:cNvPr id="333" name="Google Shape;333;p35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8093616" y="3873464"/>
            <a:ext cx="539855" cy="568813"/>
          </a:xfrm>
          <a:prstGeom prst="rect">
            <a:avLst/>
          </a:prstGeom>
          <a:noFill/>
          <a:ln>
            <a:noFill/>
          </a:ln>
        </p:spPr>
      </p:pic>
      <p:pic>
        <p:nvPicPr>
          <p:cNvPr id="334" name="Google Shape;334;p35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8602053" y="4626307"/>
            <a:ext cx="180431" cy="196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5" name="Google Shape;335;p35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8363543" y="4525589"/>
            <a:ext cx="90216" cy="98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6" name="Google Shape;336;p35"/>
          <p:cNvPicPr preferRelativeResize="0"/>
          <p:nvPr/>
        </p:nvPicPr>
        <p:blipFill rotWithShape="1">
          <a:blip r:embed="rId10">
            <a:alphaModFix/>
          </a:blip>
          <a:srcRect b="6164" l="0" r="0" t="0"/>
          <a:stretch/>
        </p:blipFill>
        <p:spPr>
          <a:xfrm>
            <a:off x="337125" y="158513"/>
            <a:ext cx="2369325" cy="4826475"/>
          </a:xfrm>
          <a:prstGeom prst="rect">
            <a:avLst/>
          </a:prstGeom>
          <a:noFill/>
          <a:ln>
            <a:noFill/>
          </a:ln>
        </p:spPr>
      </p:pic>
      <p:sp>
        <p:nvSpPr>
          <p:cNvPr id="337" name="Google Shape;337;p35"/>
          <p:cNvSpPr txBox="1"/>
          <p:nvPr/>
        </p:nvSpPr>
        <p:spPr>
          <a:xfrm>
            <a:off x="346136" y="707450"/>
            <a:ext cx="540000" cy="557700"/>
          </a:xfrm>
          <a:prstGeom prst="rect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1284D"/>
        </a:solidFill>
      </p:bgPr>
    </p:bg>
    <p:spTree>
      <p:nvGrpSpPr>
        <p:cNvPr id="34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36"/>
          <p:cNvSpPr/>
          <p:nvPr/>
        </p:nvSpPr>
        <p:spPr>
          <a:xfrm rot="5400000">
            <a:off x="-1091226" y="775361"/>
            <a:ext cx="5226013" cy="3669484"/>
          </a:xfrm>
          <a:custGeom>
            <a:rect b="b" l="l" r="r" t="t"/>
            <a:pathLst>
              <a:path extrusionOk="0" h="4812438" w="6853788">
                <a:moveTo>
                  <a:pt x="6849978" y="4175606"/>
                </a:moveTo>
                <a:cubicBezTo>
                  <a:pt x="6849978" y="3954326"/>
                  <a:pt x="6853788" y="3729295"/>
                  <a:pt x="6847438" y="3508015"/>
                </a:cubicBezTo>
                <a:cubicBezTo>
                  <a:pt x="6839818" y="3361745"/>
                  <a:pt x="6828388" y="477600"/>
                  <a:pt x="6828388" y="331331"/>
                </a:cubicBezTo>
                <a:cubicBezTo>
                  <a:pt x="6825848" y="230067"/>
                  <a:pt x="6824578" y="125052"/>
                  <a:pt x="6822038" y="54610"/>
                </a:cubicBezTo>
                <a:cubicBezTo>
                  <a:pt x="6822038" y="44450"/>
                  <a:pt x="6820768" y="34290"/>
                  <a:pt x="6819498" y="21590"/>
                </a:cubicBezTo>
                <a:cubicBezTo>
                  <a:pt x="6809338" y="19050"/>
                  <a:pt x="6800448" y="17780"/>
                  <a:pt x="6790288" y="16510"/>
                </a:cubicBezTo>
                <a:cubicBezTo>
                  <a:pt x="6764926" y="15240"/>
                  <a:pt x="6732733" y="16510"/>
                  <a:pt x="6705906" y="16510"/>
                </a:cubicBezTo>
                <a:cubicBezTo>
                  <a:pt x="6571769" y="13970"/>
                  <a:pt x="6437632" y="8890"/>
                  <a:pt x="6303495" y="7620"/>
                </a:cubicBezTo>
                <a:cubicBezTo>
                  <a:pt x="6051318" y="5080"/>
                  <a:pt x="5793775" y="3810"/>
                  <a:pt x="5541598" y="2540"/>
                </a:cubicBezTo>
                <a:cubicBezTo>
                  <a:pt x="5450385" y="2540"/>
                  <a:pt x="5353806" y="0"/>
                  <a:pt x="5262593" y="0"/>
                </a:cubicBezTo>
                <a:cubicBezTo>
                  <a:pt x="5042608" y="0"/>
                  <a:pt x="4827989" y="1270"/>
                  <a:pt x="4608005" y="1270"/>
                </a:cubicBezTo>
                <a:cubicBezTo>
                  <a:pt x="4479233" y="1270"/>
                  <a:pt x="4350462" y="3810"/>
                  <a:pt x="4216325" y="3810"/>
                </a:cubicBezTo>
                <a:cubicBezTo>
                  <a:pt x="4082188" y="5080"/>
                  <a:pt x="1651628" y="7620"/>
                  <a:pt x="1517491" y="7620"/>
                </a:cubicBezTo>
                <a:cubicBezTo>
                  <a:pt x="1410181" y="7620"/>
                  <a:pt x="1302872" y="6350"/>
                  <a:pt x="1195562" y="7620"/>
                </a:cubicBezTo>
                <a:cubicBezTo>
                  <a:pt x="1098984" y="8890"/>
                  <a:pt x="997040" y="11430"/>
                  <a:pt x="900461" y="12700"/>
                </a:cubicBezTo>
                <a:cubicBezTo>
                  <a:pt x="798517" y="15240"/>
                  <a:pt x="696573" y="16510"/>
                  <a:pt x="599994" y="19050"/>
                </a:cubicBezTo>
                <a:cubicBezTo>
                  <a:pt x="455126" y="21590"/>
                  <a:pt x="304893" y="24130"/>
                  <a:pt x="160025" y="27940"/>
                </a:cubicBezTo>
                <a:cubicBezTo>
                  <a:pt x="74178" y="30480"/>
                  <a:pt x="38100" y="34290"/>
                  <a:pt x="16510" y="36830"/>
                </a:cubicBezTo>
                <a:cubicBezTo>
                  <a:pt x="16510" y="38100"/>
                  <a:pt x="13970" y="40640"/>
                  <a:pt x="13970" y="43180"/>
                </a:cubicBezTo>
                <a:cubicBezTo>
                  <a:pt x="12700" y="72545"/>
                  <a:pt x="10160" y="158807"/>
                  <a:pt x="8890" y="241318"/>
                </a:cubicBezTo>
                <a:cubicBezTo>
                  <a:pt x="7620" y="290075"/>
                  <a:pt x="8890" y="342582"/>
                  <a:pt x="7620" y="391339"/>
                </a:cubicBezTo>
                <a:cubicBezTo>
                  <a:pt x="0" y="638872"/>
                  <a:pt x="5080" y="3703042"/>
                  <a:pt x="7620" y="3954326"/>
                </a:cubicBezTo>
                <a:cubicBezTo>
                  <a:pt x="6350" y="4153103"/>
                  <a:pt x="11430" y="4348130"/>
                  <a:pt x="11430" y="4546907"/>
                </a:cubicBezTo>
                <a:cubicBezTo>
                  <a:pt x="11430" y="4640670"/>
                  <a:pt x="15240" y="4738183"/>
                  <a:pt x="7620" y="4781958"/>
                </a:cubicBezTo>
                <a:cubicBezTo>
                  <a:pt x="5080" y="4790848"/>
                  <a:pt x="10160" y="4797198"/>
                  <a:pt x="19050" y="4798468"/>
                </a:cubicBezTo>
                <a:cubicBezTo>
                  <a:pt x="29210" y="4799738"/>
                  <a:pt x="38100" y="4799738"/>
                  <a:pt x="48260" y="4799738"/>
                </a:cubicBezTo>
                <a:cubicBezTo>
                  <a:pt x="202949" y="4801008"/>
                  <a:pt x="374644" y="4801008"/>
                  <a:pt x="551705" y="4802278"/>
                </a:cubicBezTo>
                <a:cubicBezTo>
                  <a:pt x="648284" y="4803548"/>
                  <a:pt x="744862" y="4804818"/>
                  <a:pt x="836075" y="4806088"/>
                </a:cubicBezTo>
                <a:cubicBezTo>
                  <a:pt x="997040" y="4807358"/>
                  <a:pt x="1152638" y="4807358"/>
                  <a:pt x="1313603" y="4808628"/>
                </a:cubicBezTo>
                <a:cubicBezTo>
                  <a:pt x="1377988" y="4808628"/>
                  <a:pt x="1437009" y="4808628"/>
                  <a:pt x="1501394" y="4807358"/>
                </a:cubicBezTo>
                <a:cubicBezTo>
                  <a:pt x="1528222" y="4807358"/>
                  <a:pt x="1560415" y="4806088"/>
                  <a:pt x="1587242" y="4806088"/>
                </a:cubicBezTo>
                <a:cubicBezTo>
                  <a:pt x="1694551" y="4807358"/>
                  <a:pt x="3840742" y="4798468"/>
                  <a:pt x="3948051" y="4799738"/>
                </a:cubicBezTo>
                <a:cubicBezTo>
                  <a:pt x="4098284" y="4801008"/>
                  <a:pt x="4511426" y="4801008"/>
                  <a:pt x="4661659" y="4801008"/>
                </a:cubicBezTo>
                <a:cubicBezTo>
                  <a:pt x="4720679" y="4801008"/>
                  <a:pt x="4774334" y="4799738"/>
                  <a:pt x="4833355" y="4799738"/>
                </a:cubicBezTo>
                <a:cubicBezTo>
                  <a:pt x="4929933" y="4801008"/>
                  <a:pt x="5026512" y="4802278"/>
                  <a:pt x="5123090" y="4803548"/>
                </a:cubicBezTo>
                <a:cubicBezTo>
                  <a:pt x="5332344" y="4806088"/>
                  <a:pt x="5536232" y="4803548"/>
                  <a:pt x="5745486" y="4807358"/>
                </a:cubicBezTo>
                <a:cubicBezTo>
                  <a:pt x="6094241" y="4812438"/>
                  <a:pt x="6448363" y="4806088"/>
                  <a:pt x="6790288" y="4811168"/>
                </a:cubicBezTo>
                <a:cubicBezTo>
                  <a:pt x="6810608" y="4812438"/>
                  <a:pt x="6830928" y="4811168"/>
                  <a:pt x="6853788" y="4811168"/>
                </a:cubicBezTo>
                <a:cubicBezTo>
                  <a:pt x="6853788" y="4787038"/>
                  <a:pt x="6853788" y="4774338"/>
                  <a:pt x="6853788" y="4741934"/>
                </a:cubicBezTo>
                <a:cubicBezTo>
                  <a:pt x="6852518" y="4550658"/>
                  <a:pt x="6849978" y="4370633"/>
                  <a:pt x="6849978" y="4175606"/>
                </a:cubicBezTo>
                <a:close/>
              </a:path>
            </a:pathLst>
          </a:custGeom>
          <a:solidFill>
            <a:srgbClr val="566E96"/>
          </a:solidFill>
          <a:ln>
            <a:noFill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43" name="Google Shape;343;p36"/>
          <p:cNvPicPr preferRelativeResize="0"/>
          <p:nvPr/>
        </p:nvPicPr>
        <p:blipFill rotWithShape="1">
          <a:blip r:embed="rId3">
            <a:alphaModFix/>
          </a:blip>
          <a:srcRect b="0" l="0" r="0" t="51616"/>
          <a:stretch/>
        </p:blipFill>
        <p:spPr>
          <a:xfrm>
            <a:off x="3466249" y="949427"/>
            <a:ext cx="1159769" cy="50502"/>
          </a:xfrm>
          <a:prstGeom prst="rect">
            <a:avLst/>
          </a:prstGeom>
          <a:noFill/>
          <a:ln>
            <a:noFill/>
          </a:ln>
        </p:spPr>
      </p:pic>
      <p:pic>
        <p:nvPicPr>
          <p:cNvPr id="344" name="Google Shape;344;p3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3408442">
            <a:off x="7748959" y="-150235"/>
            <a:ext cx="2067043" cy="1026004"/>
          </a:xfrm>
          <a:prstGeom prst="rect">
            <a:avLst/>
          </a:prstGeom>
          <a:noFill/>
          <a:ln>
            <a:noFill/>
          </a:ln>
        </p:spPr>
      </p:pic>
      <p:sp>
        <p:nvSpPr>
          <p:cNvPr id="345" name="Google Shape;345;p36"/>
          <p:cNvSpPr txBox="1"/>
          <p:nvPr/>
        </p:nvSpPr>
        <p:spPr>
          <a:xfrm>
            <a:off x="3466249" y="234511"/>
            <a:ext cx="4687200" cy="67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699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400">
                <a:solidFill>
                  <a:srgbClr val="4A86E8"/>
                </a:solidFill>
                <a:latin typeface="Jua"/>
                <a:ea typeface="Jua"/>
                <a:cs typeface="Jua"/>
                <a:sym typeface="Jua"/>
              </a:rPr>
              <a:t>Chassis </a:t>
            </a:r>
            <a:r>
              <a:rPr b="0" i="0" lang="en-GB" sz="4400" u="none" cap="none" strike="noStrike">
                <a:solidFill>
                  <a:srgbClr val="4A86E8"/>
                </a:solidFill>
                <a:latin typeface="Jua"/>
                <a:ea typeface="Jua"/>
                <a:cs typeface="Jua"/>
                <a:sym typeface="Jua"/>
              </a:rPr>
              <a:t>Blocks</a:t>
            </a:r>
            <a:endParaRPr sz="700">
              <a:solidFill>
                <a:srgbClr val="4A86E8"/>
              </a:solidFill>
            </a:endParaRPr>
          </a:p>
        </p:txBody>
      </p:sp>
      <p:sp>
        <p:nvSpPr>
          <p:cNvPr id="346" name="Google Shape;346;p36"/>
          <p:cNvSpPr txBox="1"/>
          <p:nvPr/>
        </p:nvSpPr>
        <p:spPr>
          <a:xfrm>
            <a:off x="4423897" y="1126053"/>
            <a:ext cx="3826500" cy="3567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209550" lvl="1" marL="419100" marR="0" rtl="0" algn="l">
              <a:lnSpc>
                <a:spcPct val="139984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Font typeface="Arial"/>
              <a:buChar char="•"/>
            </a:pPr>
            <a:r>
              <a:rPr b="0" i="0" lang="en-GB" sz="19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Used to control </a:t>
            </a:r>
            <a:r>
              <a:rPr lang="en-GB" sz="1900">
                <a:solidFill>
                  <a:srgbClr val="FFFFFF"/>
                </a:solidFill>
              </a:rPr>
              <a:t>both</a:t>
            </a:r>
            <a:r>
              <a:rPr b="0" i="0" lang="en-GB" sz="19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motors on the robot, which </a:t>
            </a:r>
            <a:r>
              <a:rPr lang="en-GB" sz="1900">
                <a:solidFill>
                  <a:srgbClr val="FFFFFF"/>
                </a:solidFill>
              </a:rPr>
              <a:t>are </a:t>
            </a:r>
            <a:r>
              <a:rPr b="0" i="0" lang="en-GB" sz="19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connected to </a:t>
            </a:r>
            <a:r>
              <a:rPr lang="en-GB" sz="1900">
                <a:solidFill>
                  <a:srgbClr val="FFFFFF"/>
                </a:solidFill>
              </a:rPr>
              <a:t>the</a:t>
            </a:r>
            <a:r>
              <a:rPr b="0" i="0" lang="en-GB" sz="19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wheels</a:t>
            </a:r>
            <a:endParaRPr sz="700"/>
          </a:p>
          <a:p>
            <a:pPr indent="-209550" lvl="1" marL="419100" marR="0" rtl="0" algn="l">
              <a:lnSpc>
                <a:spcPct val="139984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Font typeface="Arial"/>
              <a:buChar char="•"/>
            </a:pPr>
            <a:r>
              <a:rPr b="0" i="0" lang="en-GB" sz="19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Controls BOTH motors </a:t>
            </a:r>
            <a:r>
              <a:rPr lang="en-GB" sz="1900">
                <a:solidFill>
                  <a:srgbClr val="FFFFFF"/>
                </a:solidFill>
              </a:rPr>
              <a:t>at the same time</a:t>
            </a:r>
            <a:endParaRPr sz="700"/>
          </a:p>
          <a:p>
            <a:pPr indent="-209550" lvl="1" marL="419100" marR="0" rtl="0" algn="l">
              <a:lnSpc>
                <a:spcPct val="139984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Font typeface="Arial"/>
              <a:buChar char="•"/>
            </a:pPr>
            <a:r>
              <a:rPr b="0" i="0" lang="en-GB" sz="19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Example:</a:t>
            </a:r>
            <a:endParaRPr sz="700"/>
          </a:p>
          <a:p>
            <a:pPr indent="-234950" lvl="2" marL="685800" rtl="0" algn="l">
              <a:lnSpc>
                <a:spcPct val="139984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Char char="⚬"/>
            </a:pPr>
            <a:r>
              <a:rPr lang="en-GB" sz="1900">
                <a:solidFill>
                  <a:schemeClr val="lt1"/>
                </a:solidFill>
              </a:rPr>
              <a:t>Move FORWARD at 50 rotations of the wheel per minute (RPM)</a:t>
            </a:r>
            <a:endParaRPr sz="1900">
              <a:solidFill>
                <a:srgbClr val="FFFFFF"/>
              </a:solidFill>
            </a:endParaRPr>
          </a:p>
        </p:txBody>
      </p:sp>
      <p:pic>
        <p:nvPicPr>
          <p:cNvPr id="347" name="Google Shape;347;p3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1799935">
            <a:off x="7951629" y="4508167"/>
            <a:ext cx="352528" cy="332016"/>
          </a:xfrm>
          <a:prstGeom prst="rect">
            <a:avLst/>
          </a:prstGeom>
          <a:noFill/>
          <a:ln>
            <a:noFill/>
          </a:ln>
        </p:spPr>
      </p:pic>
      <p:pic>
        <p:nvPicPr>
          <p:cNvPr id="348" name="Google Shape;348;p3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475566" y="3343913"/>
            <a:ext cx="1467608" cy="1661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49" name="Google Shape;349;p36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8093616" y="3873464"/>
            <a:ext cx="539855" cy="568813"/>
          </a:xfrm>
          <a:prstGeom prst="rect">
            <a:avLst/>
          </a:prstGeom>
          <a:noFill/>
          <a:ln>
            <a:noFill/>
          </a:ln>
        </p:spPr>
      </p:pic>
      <p:pic>
        <p:nvPicPr>
          <p:cNvPr id="350" name="Google Shape;350;p36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8602053" y="4626307"/>
            <a:ext cx="180431" cy="196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1" name="Google Shape;351;p36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8363543" y="4525589"/>
            <a:ext cx="90216" cy="98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2" name="Google Shape;352;p36"/>
          <p:cNvPicPr preferRelativeResize="0"/>
          <p:nvPr/>
        </p:nvPicPr>
        <p:blipFill rotWithShape="1">
          <a:blip r:embed="rId10">
            <a:alphaModFix/>
          </a:blip>
          <a:srcRect b="6015" l="0" r="0" t="0"/>
          <a:stretch/>
        </p:blipFill>
        <p:spPr>
          <a:xfrm>
            <a:off x="107163" y="193150"/>
            <a:ext cx="2829249" cy="4833900"/>
          </a:xfrm>
          <a:prstGeom prst="rect">
            <a:avLst/>
          </a:prstGeom>
          <a:noFill/>
          <a:ln>
            <a:noFill/>
          </a:ln>
        </p:spPr>
      </p:pic>
      <p:sp>
        <p:nvSpPr>
          <p:cNvPr id="353" name="Google Shape;353;p36"/>
          <p:cNvSpPr txBox="1"/>
          <p:nvPr/>
        </p:nvSpPr>
        <p:spPr>
          <a:xfrm>
            <a:off x="114444" y="2638200"/>
            <a:ext cx="471300" cy="557700"/>
          </a:xfrm>
          <a:prstGeom prst="rect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1284D"/>
        </a:solidFill>
      </p:bgPr>
    </p:bg>
    <p:spTree>
      <p:nvGrpSpPr>
        <p:cNvPr id="357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37"/>
          <p:cNvSpPr/>
          <p:nvPr/>
        </p:nvSpPr>
        <p:spPr>
          <a:xfrm rot="5400000">
            <a:off x="-1091226" y="775361"/>
            <a:ext cx="5226013" cy="3669484"/>
          </a:xfrm>
          <a:custGeom>
            <a:rect b="b" l="l" r="r" t="t"/>
            <a:pathLst>
              <a:path extrusionOk="0" h="4812438" w="6853788">
                <a:moveTo>
                  <a:pt x="6849978" y="4175606"/>
                </a:moveTo>
                <a:cubicBezTo>
                  <a:pt x="6849978" y="3954326"/>
                  <a:pt x="6853788" y="3729295"/>
                  <a:pt x="6847438" y="3508015"/>
                </a:cubicBezTo>
                <a:cubicBezTo>
                  <a:pt x="6839818" y="3361745"/>
                  <a:pt x="6828388" y="477600"/>
                  <a:pt x="6828388" y="331331"/>
                </a:cubicBezTo>
                <a:cubicBezTo>
                  <a:pt x="6825848" y="230067"/>
                  <a:pt x="6824578" y="125052"/>
                  <a:pt x="6822038" y="54610"/>
                </a:cubicBezTo>
                <a:cubicBezTo>
                  <a:pt x="6822038" y="44450"/>
                  <a:pt x="6820768" y="34290"/>
                  <a:pt x="6819498" y="21590"/>
                </a:cubicBezTo>
                <a:cubicBezTo>
                  <a:pt x="6809338" y="19050"/>
                  <a:pt x="6800448" y="17780"/>
                  <a:pt x="6790288" y="16510"/>
                </a:cubicBezTo>
                <a:cubicBezTo>
                  <a:pt x="6764926" y="15240"/>
                  <a:pt x="6732733" y="16510"/>
                  <a:pt x="6705906" y="16510"/>
                </a:cubicBezTo>
                <a:cubicBezTo>
                  <a:pt x="6571769" y="13970"/>
                  <a:pt x="6437632" y="8890"/>
                  <a:pt x="6303495" y="7620"/>
                </a:cubicBezTo>
                <a:cubicBezTo>
                  <a:pt x="6051318" y="5080"/>
                  <a:pt x="5793775" y="3810"/>
                  <a:pt x="5541598" y="2540"/>
                </a:cubicBezTo>
                <a:cubicBezTo>
                  <a:pt x="5450385" y="2540"/>
                  <a:pt x="5353806" y="0"/>
                  <a:pt x="5262593" y="0"/>
                </a:cubicBezTo>
                <a:cubicBezTo>
                  <a:pt x="5042608" y="0"/>
                  <a:pt x="4827989" y="1270"/>
                  <a:pt x="4608005" y="1270"/>
                </a:cubicBezTo>
                <a:cubicBezTo>
                  <a:pt x="4479233" y="1270"/>
                  <a:pt x="4350462" y="3810"/>
                  <a:pt x="4216325" y="3810"/>
                </a:cubicBezTo>
                <a:cubicBezTo>
                  <a:pt x="4082188" y="5080"/>
                  <a:pt x="1651628" y="7620"/>
                  <a:pt x="1517491" y="7620"/>
                </a:cubicBezTo>
                <a:cubicBezTo>
                  <a:pt x="1410181" y="7620"/>
                  <a:pt x="1302872" y="6350"/>
                  <a:pt x="1195562" y="7620"/>
                </a:cubicBezTo>
                <a:cubicBezTo>
                  <a:pt x="1098984" y="8890"/>
                  <a:pt x="997040" y="11430"/>
                  <a:pt x="900461" y="12700"/>
                </a:cubicBezTo>
                <a:cubicBezTo>
                  <a:pt x="798517" y="15240"/>
                  <a:pt x="696573" y="16510"/>
                  <a:pt x="599994" y="19050"/>
                </a:cubicBezTo>
                <a:cubicBezTo>
                  <a:pt x="455126" y="21590"/>
                  <a:pt x="304893" y="24130"/>
                  <a:pt x="160025" y="27940"/>
                </a:cubicBezTo>
                <a:cubicBezTo>
                  <a:pt x="74178" y="30480"/>
                  <a:pt x="38100" y="34290"/>
                  <a:pt x="16510" y="36830"/>
                </a:cubicBezTo>
                <a:cubicBezTo>
                  <a:pt x="16510" y="38100"/>
                  <a:pt x="13970" y="40640"/>
                  <a:pt x="13970" y="43180"/>
                </a:cubicBezTo>
                <a:cubicBezTo>
                  <a:pt x="12700" y="72545"/>
                  <a:pt x="10160" y="158807"/>
                  <a:pt x="8890" y="241318"/>
                </a:cubicBezTo>
                <a:cubicBezTo>
                  <a:pt x="7620" y="290075"/>
                  <a:pt x="8890" y="342582"/>
                  <a:pt x="7620" y="391339"/>
                </a:cubicBezTo>
                <a:cubicBezTo>
                  <a:pt x="0" y="638872"/>
                  <a:pt x="5080" y="3703042"/>
                  <a:pt x="7620" y="3954326"/>
                </a:cubicBezTo>
                <a:cubicBezTo>
                  <a:pt x="6350" y="4153103"/>
                  <a:pt x="11430" y="4348130"/>
                  <a:pt x="11430" y="4546907"/>
                </a:cubicBezTo>
                <a:cubicBezTo>
                  <a:pt x="11430" y="4640670"/>
                  <a:pt x="15240" y="4738183"/>
                  <a:pt x="7620" y="4781958"/>
                </a:cubicBezTo>
                <a:cubicBezTo>
                  <a:pt x="5080" y="4790848"/>
                  <a:pt x="10160" y="4797198"/>
                  <a:pt x="19050" y="4798468"/>
                </a:cubicBezTo>
                <a:cubicBezTo>
                  <a:pt x="29210" y="4799738"/>
                  <a:pt x="38100" y="4799738"/>
                  <a:pt x="48260" y="4799738"/>
                </a:cubicBezTo>
                <a:cubicBezTo>
                  <a:pt x="202949" y="4801008"/>
                  <a:pt x="374644" y="4801008"/>
                  <a:pt x="551705" y="4802278"/>
                </a:cubicBezTo>
                <a:cubicBezTo>
                  <a:pt x="648284" y="4803548"/>
                  <a:pt x="744862" y="4804818"/>
                  <a:pt x="836075" y="4806088"/>
                </a:cubicBezTo>
                <a:cubicBezTo>
                  <a:pt x="997040" y="4807358"/>
                  <a:pt x="1152638" y="4807358"/>
                  <a:pt x="1313603" y="4808628"/>
                </a:cubicBezTo>
                <a:cubicBezTo>
                  <a:pt x="1377988" y="4808628"/>
                  <a:pt x="1437009" y="4808628"/>
                  <a:pt x="1501394" y="4807358"/>
                </a:cubicBezTo>
                <a:cubicBezTo>
                  <a:pt x="1528222" y="4807358"/>
                  <a:pt x="1560415" y="4806088"/>
                  <a:pt x="1587242" y="4806088"/>
                </a:cubicBezTo>
                <a:cubicBezTo>
                  <a:pt x="1694551" y="4807358"/>
                  <a:pt x="3840742" y="4798468"/>
                  <a:pt x="3948051" y="4799738"/>
                </a:cubicBezTo>
                <a:cubicBezTo>
                  <a:pt x="4098284" y="4801008"/>
                  <a:pt x="4511426" y="4801008"/>
                  <a:pt x="4661659" y="4801008"/>
                </a:cubicBezTo>
                <a:cubicBezTo>
                  <a:pt x="4720679" y="4801008"/>
                  <a:pt x="4774334" y="4799738"/>
                  <a:pt x="4833355" y="4799738"/>
                </a:cubicBezTo>
                <a:cubicBezTo>
                  <a:pt x="4929933" y="4801008"/>
                  <a:pt x="5026512" y="4802278"/>
                  <a:pt x="5123090" y="4803548"/>
                </a:cubicBezTo>
                <a:cubicBezTo>
                  <a:pt x="5332344" y="4806088"/>
                  <a:pt x="5536232" y="4803548"/>
                  <a:pt x="5745486" y="4807358"/>
                </a:cubicBezTo>
                <a:cubicBezTo>
                  <a:pt x="6094241" y="4812438"/>
                  <a:pt x="6448363" y="4806088"/>
                  <a:pt x="6790288" y="4811168"/>
                </a:cubicBezTo>
                <a:cubicBezTo>
                  <a:pt x="6810608" y="4812438"/>
                  <a:pt x="6830928" y="4811168"/>
                  <a:pt x="6853788" y="4811168"/>
                </a:cubicBezTo>
                <a:cubicBezTo>
                  <a:pt x="6853788" y="4787038"/>
                  <a:pt x="6853788" y="4774338"/>
                  <a:pt x="6853788" y="4741934"/>
                </a:cubicBezTo>
                <a:cubicBezTo>
                  <a:pt x="6852518" y="4550658"/>
                  <a:pt x="6849978" y="4370633"/>
                  <a:pt x="6849978" y="4175606"/>
                </a:cubicBezTo>
                <a:close/>
              </a:path>
            </a:pathLst>
          </a:custGeom>
          <a:solidFill>
            <a:srgbClr val="566E96"/>
          </a:solidFill>
          <a:ln>
            <a:noFill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59" name="Google Shape;359;p37"/>
          <p:cNvPicPr preferRelativeResize="0"/>
          <p:nvPr/>
        </p:nvPicPr>
        <p:blipFill rotWithShape="1">
          <a:blip r:embed="rId3">
            <a:alphaModFix/>
          </a:blip>
          <a:srcRect b="0" l="0" r="0" t="51616"/>
          <a:stretch/>
        </p:blipFill>
        <p:spPr>
          <a:xfrm>
            <a:off x="3466249" y="949427"/>
            <a:ext cx="1159769" cy="5050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0" name="Google Shape;360;p3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3408442">
            <a:off x="7748959" y="-150235"/>
            <a:ext cx="2067043" cy="1026004"/>
          </a:xfrm>
          <a:prstGeom prst="rect">
            <a:avLst/>
          </a:prstGeom>
          <a:noFill/>
          <a:ln>
            <a:noFill/>
          </a:ln>
        </p:spPr>
      </p:pic>
      <p:sp>
        <p:nvSpPr>
          <p:cNvPr id="361" name="Google Shape;361;p37"/>
          <p:cNvSpPr txBox="1"/>
          <p:nvPr/>
        </p:nvSpPr>
        <p:spPr>
          <a:xfrm>
            <a:off x="3466249" y="234511"/>
            <a:ext cx="4687200" cy="67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699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400">
                <a:solidFill>
                  <a:srgbClr val="82AA84"/>
                </a:solidFill>
                <a:latin typeface="Jua"/>
                <a:ea typeface="Jua"/>
                <a:cs typeface="Jua"/>
                <a:sym typeface="Jua"/>
              </a:rPr>
              <a:t>Ultrasonic </a:t>
            </a:r>
            <a:r>
              <a:rPr b="0" i="0" lang="en-GB" sz="4400" u="none" cap="none" strike="noStrike">
                <a:solidFill>
                  <a:srgbClr val="82AA84"/>
                </a:solidFill>
                <a:latin typeface="Jua"/>
                <a:ea typeface="Jua"/>
                <a:cs typeface="Jua"/>
                <a:sym typeface="Jua"/>
              </a:rPr>
              <a:t>Blocks</a:t>
            </a:r>
            <a:endParaRPr sz="700">
              <a:solidFill>
                <a:srgbClr val="82AA84"/>
              </a:solidFill>
            </a:endParaRPr>
          </a:p>
        </p:txBody>
      </p:sp>
      <p:sp>
        <p:nvSpPr>
          <p:cNvPr id="362" name="Google Shape;362;p37"/>
          <p:cNvSpPr txBox="1"/>
          <p:nvPr/>
        </p:nvSpPr>
        <p:spPr>
          <a:xfrm>
            <a:off x="4423897" y="1126053"/>
            <a:ext cx="3826500" cy="2339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209550" lvl="1" marL="419100" marR="0" rtl="0" algn="l">
              <a:lnSpc>
                <a:spcPct val="139984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Font typeface="Arial"/>
              <a:buChar char="•"/>
            </a:pPr>
            <a:r>
              <a:rPr lang="en-GB" sz="1900">
                <a:solidFill>
                  <a:srgbClr val="FFFFFF"/>
                </a:solidFill>
              </a:rPr>
              <a:t>Used to tell the robot to read data from the ultrasonic sensor and control the blue lights</a:t>
            </a:r>
            <a:endParaRPr sz="700"/>
          </a:p>
          <a:p>
            <a:pPr indent="-209550" lvl="1" marL="419100" marR="0" rtl="0" algn="l">
              <a:lnSpc>
                <a:spcPct val="139984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Font typeface="Arial"/>
              <a:buChar char="•"/>
            </a:pPr>
            <a:r>
              <a:rPr b="0" i="0" lang="en-GB" sz="19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Example:</a:t>
            </a:r>
            <a:endParaRPr sz="700"/>
          </a:p>
          <a:p>
            <a:pPr indent="-234950" lvl="2" marL="685800" rtl="0" algn="l">
              <a:lnSpc>
                <a:spcPct val="139984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Char char="⚬"/>
            </a:pPr>
            <a:r>
              <a:rPr lang="en-GB" sz="1900">
                <a:solidFill>
                  <a:schemeClr val="lt1"/>
                </a:solidFill>
              </a:rPr>
              <a:t>Is the distance to a wall 8 centimeters?</a:t>
            </a:r>
            <a:endParaRPr sz="1900">
              <a:solidFill>
                <a:srgbClr val="FFFFFF"/>
              </a:solidFill>
            </a:endParaRPr>
          </a:p>
        </p:txBody>
      </p:sp>
      <p:pic>
        <p:nvPicPr>
          <p:cNvPr id="363" name="Google Shape;363;p3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1799935">
            <a:off x="7951629" y="4508167"/>
            <a:ext cx="352528" cy="332016"/>
          </a:xfrm>
          <a:prstGeom prst="rect">
            <a:avLst/>
          </a:prstGeom>
          <a:noFill/>
          <a:ln>
            <a:noFill/>
          </a:ln>
        </p:spPr>
      </p:pic>
      <p:pic>
        <p:nvPicPr>
          <p:cNvPr id="364" name="Google Shape;364;p3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475566" y="3343913"/>
            <a:ext cx="1467608" cy="1661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5" name="Google Shape;365;p37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8093616" y="3873464"/>
            <a:ext cx="539855" cy="568813"/>
          </a:xfrm>
          <a:prstGeom prst="rect">
            <a:avLst/>
          </a:prstGeom>
          <a:noFill/>
          <a:ln>
            <a:noFill/>
          </a:ln>
        </p:spPr>
      </p:pic>
      <p:pic>
        <p:nvPicPr>
          <p:cNvPr id="366" name="Google Shape;366;p37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8602053" y="4626307"/>
            <a:ext cx="180431" cy="196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7" name="Google Shape;367;p37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8363543" y="4525589"/>
            <a:ext cx="90216" cy="98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37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26111" y="375850"/>
            <a:ext cx="2991351" cy="4391801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37"/>
          <p:cNvSpPr txBox="1"/>
          <p:nvPr/>
        </p:nvSpPr>
        <p:spPr>
          <a:xfrm>
            <a:off x="2887" y="3762325"/>
            <a:ext cx="471300" cy="557700"/>
          </a:xfrm>
          <a:prstGeom prst="rect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1284D"/>
        </a:solidFill>
      </p:bgPr>
    </p:bg>
    <p:spTree>
      <p:nvGrpSpPr>
        <p:cNvPr id="373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38"/>
          <p:cNvSpPr/>
          <p:nvPr/>
        </p:nvSpPr>
        <p:spPr>
          <a:xfrm rot="5400000">
            <a:off x="-1091226" y="775361"/>
            <a:ext cx="5226013" cy="3669484"/>
          </a:xfrm>
          <a:custGeom>
            <a:rect b="b" l="l" r="r" t="t"/>
            <a:pathLst>
              <a:path extrusionOk="0" h="4812438" w="6853788">
                <a:moveTo>
                  <a:pt x="6849978" y="4175606"/>
                </a:moveTo>
                <a:cubicBezTo>
                  <a:pt x="6849978" y="3954326"/>
                  <a:pt x="6853788" y="3729295"/>
                  <a:pt x="6847438" y="3508015"/>
                </a:cubicBezTo>
                <a:cubicBezTo>
                  <a:pt x="6839818" y="3361745"/>
                  <a:pt x="6828388" y="477600"/>
                  <a:pt x="6828388" y="331331"/>
                </a:cubicBezTo>
                <a:cubicBezTo>
                  <a:pt x="6825848" y="230067"/>
                  <a:pt x="6824578" y="125052"/>
                  <a:pt x="6822038" y="54610"/>
                </a:cubicBezTo>
                <a:cubicBezTo>
                  <a:pt x="6822038" y="44450"/>
                  <a:pt x="6820768" y="34290"/>
                  <a:pt x="6819498" y="21590"/>
                </a:cubicBezTo>
                <a:cubicBezTo>
                  <a:pt x="6809338" y="19050"/>
                  <a:pt x="6800448" y="17780"/>
                  <a:pt x="6790288" y="16510"/>
                </a:cubicBezTo>
                <a:cubicBezTo>
                  <a:pt x="6764926" y="15240"/>
                  <a:pt x="6732733" y="16510"/>
                  <a:pt x="6705906" y="16510"/>
                </a:cubicBezTo>
                <a:cubicBezTo>
                  <a:pt x="6571769" y="13970"/>
                  <a:pt x="6437632" y="8890"/>
                  <a:pt x="6303495" y="7620"/>
                </a:cubicBezTo>
                <a:cubicBezTo>
                  <a:pt x="6051318" y="5080"/>
                  <a:pt x="5793775" y="3810"/>
                  <a:pt x="5541598" y="2540"/>
                </a:cubicBezTo>
                <a:cubicBezTo>
                  <a:pt x="5450385" y="2540"/>
                  <a:pt x="5353806" y="0"/>
                  <a:pt x="5262593" y="0"/>
                </a:cubicBezTo>
                <a:cubicBezTo>
                  <a:pt x="5042608" y="0"/>
                  <a:pt x="4827989" y="1270"/>
                  <a:pt x="4608005" y="1270"/>
                </a:cubicBezTo>
                <a:cubicBezTo>
                  <a:pt x="4479233" y="1270"/>
                  <a:pt x="4350462" y="3810"/>
                  <a:pt x="4216325" y="3810"/>
                </a:cubicBezTo>
                <a:cubicBezTo>
                  <a:pt x="4082188" y="5080"/>
                  <a:pt x="1651628" y="7620"/>
                  <a:pt x="1517491" y="7620"/>
                </a:cubicBezTo>
                <a:cubicBezTo>
                  <a:pt x="1410181" y="7620"/>
                  <a:pt x="1302872" y="6350"/>
                  <a:pt x="1195562" y="7620"/>
                </a:cubicBezTo>
                <a:cubicBezTo>
                  <a:pt x="1098984" y="8890"/>
                  <a:pt x="997040" y="11430"/>
                  <a:pt x="900461" y="12700"/>
                </a:cubicBezTo>
                <a:cubicBezTo>
                  <a:pt x="798517" y="15240"/>
                  <a:pt x="696573" y="16510"/>
                  <a:pt x="599994" y="19050"/>
                </a:cubicBezTo>
                <a:cubicBezTo>
                  <a:pt x="455126" y="21590"/>
                  <a:pt x="304893" y="24130"/>
                  <a:pt x="160025" y="27940"/>
                </a:cubicBezTo>
                <a:cubicBezTo>
                  <a:pt x="74178" y="30480"/>
                  <a:pt x="38100" y="34290"/>
                  <a:pt x="16510" y="36830"/>
                </a:cubicBezTo>
                <a:cubicBezTo>
                  <a:pt x="16510" y="38100"/>
                  <a:pt x="13970" y="40640"/>
                  <a:pt x="13970" y="43180"/>
                </a:cubicBezTo>
                <a:cubicBezTo>
                  <a:pt x="12700" y="72545"/>
                  <a:pt x="10160" y="158807"/>
                  <a:pt x="8890" y="241318"/>
                </a:cubicBezTo>
                <a:cubicBezTo>
                  <a:pt x="7620" y="290075"/>
                  <a:pt x="8890" y="342582"/>
                  <a:pt x="7620" y="391339"/>
                </a:cubicBezTo>
                <a:cubicBezTo>
                  <a:pt x="0" y="638872"/>
                  <a:pt x="5080" y="3703042"/>
                  <a:pt x="7620" y="3954326"/>
                </a:cubicBezTo>
                <a:cubicBezTo>
                  <a:pt x="6350" y="4153103"/>
                  <a:pt x="11430" y="4348130"/>
                  <a:pt x="11430" y="4546907"/>
                </a:cubicBezTo>
                <a:cubicBezTo>
                  <a:pt x="11430" y="4640670"/>
                  <a:pt x="15240" y="4738183"/>
                  <a:pt x="7620" y="4781958"/>
                </a:cubicBezTo>
                <a:cubicBezTo>
                  <a:pt x="5080" y="4790848"/>
                  <a:pt x="10160" y="4797198"/>
                  <a:pt x="19050" y="4798468"/>
                </a:cubicBezTo>
                <a:cubicBezTo>
                  <a:pt x="29210" y="4799738"/>
                  <a:pt x="38100" y="4799738"/>
                  <a:pt x="48260" y="4799738"/>
                </a:cubicBezTo>
                <a:cubicBezTo>
                  <a:pt x="202949" y="4801008"/>
                  <a:pt x="374644" y="4801008"/>
                  <a:pt x="551705" y="4802278"/>
                </a:cubicBezTo>
                <a:cubicBezTo>
                  <a:pt x="648284" y="4803548"/>
                  <a:pt x="744862" y="4804818"/>
                  <a:pt x="836075" y="4806088"/>
                </a:cubicBezTo>
                <a:cubicBezTo>
                  <a:pt x="997040" y="4807358"/>
                  <a:pt x="1152638" y="4807358"/>
                  <a:pt x="1313603" y="4808628"/>
                </a:cubicBezTo>
                <a:cubicBezTo>
                  <a:pt x="1377988" y="4808628"/>
                  <a:pt x="1437009" y="4808628"/>
                  <a:pt x="1501394" y="4807358"/>
                </a:cubicBezTo>
                <a:cubicBezTo>
                  <a:pt x="1528222" y="4807358"/>
                  <a:pt x="1560415" y="4806088"/>
                  <a:pt x="1587242" y="4806088"/>
                </a:cubicBezTo>
                <a:cubicBezTo>
                  <a:pt x="1694551" y="4807358"/>
                  <a:pt x="3840742" y="4798468"/>
                  <a:pt x="3948051" y="4799738"/>
                </a:cubicBezTo>
                <a:cubicBezTo>
                  <a:pt x="4098284" y="4801008"/>
                  <a:pt x="4511426" y="4801008"/>
                  <a:pt x="4661659" y="4801008"/>
                </a:cubicBezTo>
                <a:cubicBezTo>
                  <a:pt x="4720679" y="4801008"/>
                  <a:pt x="4774334" y="4799738"/>
                  <a:pt x="4833355" y="4799738"/>
                </a:cubicBezTo>
                <a:cubicBezTo>
                  <a:pt x="4929933" y="4801008"/>
                  <a:pt x="5026512" y="4802278"/>
                  <a:pt x="5123090" y="4803548"/>
                </a:cubicBezTo>
                <a:cubicBezTo>
                  <a:pt x="5332344" y="4806088"/>
                  <a:pt x="5536232" y="4803548"/>
                  <a:pt x="5745486" y="4807358"/>
                </a:cubicBezTo>
                <a:cubicBezTo>
                  <a:pt x="6094241" y="4812438"/>
                  <a:pt x="6448363" y="4806088"/>
                  <a:pt x="6790288" y="4811168"/>
                </a:cubicBezTo>
                <a:cubicBezTo>
                  <a:pt x="6810608" y="4812438"/>
                  <a:pt x="6830928" y="4811168"/>
                  <a:pt x="6853788" y="4811168"/>
                </a:cubicBezTo>
                <a:cubicBezTo>
                  <a:pt x="6853788" y="4787038"/>
                  <a:pt x="6853788" y="4774338"/>
                  <a:pt x="6853788" y="4741934"/>
                </a:cubicBezTo>
                <a:cubicBezTo>
                  <a:pt x="6852518" y="4550658"/>
                  <a:pt x="6849978" y="4370633"/>
                  <a:pt x="6849978" y="4175606"/>
                </a:cubicBezTo>
                <a:close/>
              </a:path>
            </a:pathLst>
          </a:custGeom>
          <a:solidFill>
            <a:srgbClr val="566E96"/>
          </a:solidFill>
          <a:ln>
            <a:noFill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75" name="Google Shape;375;p38"/>
          <p:cNvPicPr preferRelativeResize="0"/>
          <p:nvPr/>
        </p:nvPicPr>
        <p:blipFill rotWithShape="1">
          <a:blip r:embed="rId3">
            <a:alphaModFix/>
          </a:blip>
          <a:srcRect b="0" l="0" r="0" t="51616"/>
          <a:stretch/>
        </p:blipFill>
        <p:spPr>
          <a:xfrm>
            <a:off x="3466249" y="949427"/>
            <a:ext cx="1159769" cy="50502"/>
          </a:xfrm>
          <a:prstGeom prst="rect">
            <a:avLst/>
          </a:prstGeom>
          <a:noFill/>
          <a:ln>
            <a:noFill/>
          </a:ln>
        </p:spPr>
      </p:pic>
      <p:pic>
        <p:nvPicPr>
          <p:cNvPr id="376" name="Google Shape;376;p3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3408442">
            <a:off x="7748959" y="-150235"/>
            <a:ext cx="2067043" cy="1026004"/>
          </a:xfrm>
          <a:prstGeom prst="rect">
            <a:avLst/>
          </a:prstGeom>
          <a:noFill/>
          <a:ln>
            <a:noFill/>
          </a:ln>
        </p:spPr>
      </p:pic>
      <p:sp>
        <p:nvSpPr>
          <p:cNvPr id="377" name="Google Shape;377;p38"/>
          <p:cNvSpPr txBox="1"/>
          <p:nvPr/>
        </p:nvSpPr>
        <p:spPr>
          <a:xfrm>
            <a:off x="3466249" y="234511"/>
            <a:ext cx="4687200" cy="67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699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400">
                <a:solidFill>
                  <a:srgbClr val="99BD66"/>
                </a:solidFill>
                <a:latin typeface="Jua"/>
                <a:ea typeface="Jua"/>
                <a:cs typeface="Jua"/>
                <a:sym typeface="Jua"/>
              </a:rPr>
              <a:t>Operator </a:t>
            </a:r>
            <a:r>
              <a:rPr b="0" i="0" lang="en-GB" sz="4400" u="none" cap="none" strike="noStrike">
                <a:solidFill>
                  <a:srgbClr val="99BD66"/>
                </a:solidFill>
                <a:latin typeface="Jua"/>
                <a:ea typeface="Jua"/>
                <a:cs typeface="Jua"/>
                <a:sym typeface="Jua"/>
              </a:rPr>
              <a:t>Blocks</a:t>
            </a:r>
            <a:endParaRPr sz="700">
              <a:solidFill>
                <a:srgbClr val="99BD66"/>
              </a:solidFill>
            </a:endParaRPr>
          </a:p>
        </p:txBody>
      </p:sp>
      <p:sp>
        <p:nvSpPr>
          <p:cNvPr id="378" name="Google Shape;378;p38"/>
          <p:cNvSpPr txBox="1"/>
          <p:nvPr/>
        </p:nvSpPr>
        <p:spPr>
          <a:xfrm>
            <a:off x="4423897" y="1126053"/>
            <a:ext cx="3826500" cy="1929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209550" lvl="1" marL="419100" marR="0" rtl="0" algn="l">
              <a:lnSpc>
                <a:spcPct val="139984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Font typeface="Arial"/>
              <a:buChar char="•"/>
            </a:pPr>
            <a:r>
              <a:rPr lang="en-GB" sz="1900">
                <a:solidFill>
                  <a:srgbClr val="FFFFFF"/>
                </a:solidFill>
              </a:rPr>
              <a:t>Tells the robot to make math calculations</a:t>
            </a:r>
            <a:endParaRPr sz="700"/>
          </a:p>
          <a:p>
            <a:pPr indent="-209550" lvl="1" marL="419100" marR="0" rtl="0" algn="l">
              <a:lnSpc>
                <a:spcPct val="139984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Font typeface="Arial"/>
              <a:buChar char="•"/>
            </a:pPr>
            <a:r>
              <a:rPr b="0" i="0" lang="en-GB" sz="19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Example:</a:t>
            </a:r>
            <a:endParaRPr sz="700"/>
          </a:p>
          <a:p>
            <a:pPr indent="-234950" lvl="2" marL="685800" rtl="0" algn="l">
              <a:lnSpc>
                <a:spcPct val="139984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Char char="⚬"/>
            </a:pPr>
            <a:r>
              <a:rPr lang="en-GB" sz="1900">
                <a:solidFill>
                  <a:schemeClr val="lt1"/>
                </a:solidFill>
              </a:rPr>
              <a:t>Pick a random number from 1 to 10</a:t>
            </a:r>
            <a:endParaRPr sz="1900">
              <a:solidFill>
                <a:srgbClr val="FFFFFF"/>
              </a:solidFill>
            </a:endParaRPr>
          </a:p>
        </p:txBody>
      </p:sp>
      <p:pic>
        <p:nvPicPr>
          <p:cNvPr id="379" name="Google Shape;379;p3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1799935">
            <a:off x="7951629" y="4508167"/>
            <a:ext cx="352528" cy="332016"/>
          </a:xfrm>
          <a:prstGeom prst="rect">
            <a:avLst/>
          </a:prstGeom>
          <a:noFill/>
          <a:ln>
            <a:noFill/>
          </a:ln>
        </p:spPr>
      </p:pic>
      <p:pic>
        <p:nvPicPr>
          <p:cNvPr id="380" name="Google Shape;380;p3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475566" y="3343913"/>
            <a:ext cx="1467608" cy="1661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81" name="Google Shape;381;p38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8093616" y="3873464"/>
            <a:ext cx="539855" cy="568813"/>
          </a:xfrm>
          <a:prstGeom prst="rect">
            <a:avLst/>
          </a:prstGeom>
          <a:noFill/>
          <a:ln>
            <a:noFill/>
          </a:ln>
        </p:spPr>
      </p:pic>
      <p:pic>
        <p:nvPicPr>
          <p:cNvPr id="382" name="Google Shape;382;p38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8602053" y="4626307"/>
            <a:ext cx="180431" cy="196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3" name="Google Shape;383;p38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8363543" y="4525589"/>
            <a:ext cx="90216" cy="98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4" name="Google Shape;384;p38"/>
          <p:cNvPicPr preferRelativeResize="0"/>
          <p:nvPr/>
        </p:nvPicPr>
        <p:blipFill rotWithShape="1">
          <a:blip r:embed="rId10">
            <a:alphaModFix/>
          </a:blip>
          <a:srcRect b="11574" l="0" r="0" t="0"/>
          <a:stretch/>
        </p:blipFill>
        <p:spPr>
          <a:xfrm>
            <a:off x="9200" y="297738"/>
            <a:ext cx="3025175" cy="4548024"/>
          </a:xfrm>
          <a:prstGeom prst="rect">
            <a:avLst/>
          </a:prstGeom>
          <a:noFill/>
          <a:ln>
            <a:noFill/>
          </a:ln>
        </p:spPr>
      </p:pic>
      <p:sp>
        <p:nvSpPr>
          <p:cNvPr id="385" name="Google Shape;385;p38"/>
          <p:cNvSpPr txBox="1"/>
          <p:nvPr/>
        </p:nvSpPr>
        <p:spPr>
          <a:xfrm>
            <a:off x="45794" y="2571750"/>
            <a:ext cx="590100" cy="557700"/>
          </a:xfrm>
          <a:prstGeom prst="rect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bg>
      <p:bgPr>
        <a:solidFill>
          <a:srgbClr val="11284D"/>
        </a:solidFill>
      </p:bgPr>
    </p:bg>
    <p:spTree>
      <p:nvGrpSpPr>
        <p:cNvPr id="389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39"/>
          <p:cNvSpPr/>
          <p:nvPr/>
        </p:nvSpPr>
        <p:spPr>
          <a:xfrm rot="5400000">
            <a:off x="-1091226" y="775361"/>
            <a:ext cx="5226013" cy="3669484"/>
          </a:xfrm>
          <a:custGeom>
            <a:rect b="b" l="l" r="r" t="t"/>
            <a:pathLst>
              <a:path extrusionOk="0" h="4812438" w="6853788">
                <a:moveTo>
                  <a:pt x="6849978" y="4175606"/>
                </a:moveTo>
                <a:cubicBezTo>
                  <a:pt x="6849978" y="3954326"/>
                  <a:pt x="6853788" y="3729295"/>
                  <a:pt x="6847438" y="3508015"/>
                </a:cubicBezTo>
                <a:cubicBezTo>
                  <a:pt x="6839818" y="3361745"/>
                  <a:pt x="6828388" y="477600"/>
                  <a:pt x="6828388" y="331331"/>
                </a:cubicBezTo>
                <a:cubicBezTo>
                  <a:pt x="6825848" y="230067"/>
                  <a:pt x="6824578" y="125052"/>
                  <a:pt x="6822038" y="54610"/>
                </a:cubicBezTo>
                <a:cubicBezTo>
                  <a:pt x="6822038" y="44450"/>
                  <a:pt x="6820768" y="34290"/>
                  <a:pt x="6819498" y="21590"/>
                </a:cubicBezTo>
                <a:cubicBezTo>
                  <a:pt x="6809338" y="19050"/>
                  <a:pt x="6800448" y="17780"/>
                  <a:pt x="6790288" y="16510"/>
                </a:cubicBezTo>
                <a:cubicBezTo>
                  <a:pt x="6764926" y="15240"/>
                  <a:pt x="6732733" y="16510"/>
                  <a:pt x="6705906" y="16510"/>
                </a:cubicBezTo>
                <a:cubicBezTo>
                  <a:pt x="6571769" y="13970"/>
                  <a:pt x="6437632" y="8890"/>
                  <a:pt x="6303495" y="7620"/>
                </a:cubicBezTo>
                <a:cubicBezTo>
                  <a:pt x="6051318" y="5080"/>
                  <a:pt x="5793775" y="3810"/>
                  <a:pt x="5541598" y="2540"/>
                </a:cubicBezTo>
                <a:cubicBezTo>
                  <a:pt x="5450385" y="2540"/>
                  <a:pt x="5353806" y="0"/>
                  <a:pt x="5262593" y="0"/>
                </a:cubicBezTo>
                <a:cubicBezTo>
                  <a:pt x="5042608" y="0"/>
                  <a:pt x="4827989" y="1270"/>
                  <a:pt x="4608005" y="1270"/>
                </a:cubicBezTo>
                <a:cubicBezTo>
                  <a:pt x="4479233" y="1270"/>
                  <a:pt x="4350462" y="3810"/>
                  <a:pt x="4216325" y="3810"/>
                </a:cubicBezTo>
                <a:cubicBezTo>
                  <a:pt x="4082188" y="5080"/>
                  <a:pt x="1651628" y="7620"/>
                  <a:pt x="1517491" y="7620"/>
                </a:cubicBezTo>
                <a:cubicBezTo>
                  <a:pt x="1410181" y="7620"/>
                  <a:pt x="1302872" y="6350"/>
                  <a:pt x="1195562" y="7620"/>
                </a:cubicBezTo>
                <a:cubicBezTo>
                  <a:pt x="1098984" y="8890"/>
                  <a:pt x="997040" y="11430"/>
                  <a:pt x="900461" y="12700"/>
                </a:cubicBezTo>
                <a:cubicBezTo>
                  <a:pt x="798517" y="15240"/>
                  <a:pt x="696573" y="16510"/>
                  <a:pt x="599994" y="19050"/>
                </a:cubicBezTo>
                <a:cubicBezTo>
                  <a:pt x="455126" y="21590"/>
                  <a:pt x="304893" y="24130"/>
                  <a:pt x="160025" y="27940"/>
                </a:cubicBezTo>
                <a:cubicBezTo>
                  <a:pt x="74178" y="30480"/>
                  <a:pt x="38100" y="34290"/>
                  <a:pt x="16510" y="36830"/>
                </a:cubicBezTo>
                <a:cubicBezTo>
                  <a:pt x="16510" y="38100"/>
                  <a:pt x="13970" y="40640"/>
                  <a:pt x="13970" y="43180"/>
                </a:cubicBezTo>
                <a:cubicBezTo>
                  <a:pt x="12700" y="72545"/>
                  <a:pt x="10160" y="158807"/>
                  <a:pt x="8890" y="241318"/>
                </a:cubicBezTo>
                <a:cubicBezTo>
                  <a:pt x="7620" y="290075"/>
                  <a:pt x="8890" y="342582"/>
                  <a:pt x="7620" y="391339"/>
                </a:cubicBezTo>
                <a:cubicBezTo>
                  <a:pt x="0" y="638872"/>
                  <a:pt x="5080" y="3703042"/>
                  <a:pt x="7620" y="3954326"/>
                </a:cubicBezTo>
                <a:cubicBezTo>
                  <a:pt x="6350" y="4153103"/>
                  <a:pt x="11430" y="4348130"/>
                  <a:pt x="11430" y="4546907"/>
                </a:cubicBezTo>
                <a:cubicBezTo>
                  <a:pt x="11430" y="4640670"/>
                  <a:pt x="15240" y="4738183"/>
                  <a:pt x="7620" y="4781958"/>
                </a:cubicBezTo>
                <a:cubicBezTo>
                  <a:pt x="5080" y="4790848"/>
                  <a:pt x="10160" y="4797198"/>
                  <a:pt x="19050" y="4798468"/>
                </a:cubicBezTo>
                <a:cubicBezTo>
                  <a:pt x="29210" y="4799738"/>
                  <a:pt x="38100" y="4799738"/>
                  <a:pt x="48260" y="4799738"/>
                </a:cubicBezTo>
                <a:cubicBezTo>
                  <a:pt x="202949" y="4801008"/>
                  <a:pt x="374644" y="4801008"/>
                  <a:pt x="551705" y="4802278"/>
                </a:cubicBezTo>
                <a:cubicBezTo>
                  <a:pt x="648284" y="4803548"/>
                  <a:pt x="744862" y="4804818"/>
                  <a:pt x="836075" y="4806088"/>
                </a:cubicBezTo>
                <a:cubicBezTo>
                  <a:pt x="997040" y="4807358"/>
                  <a:pt x="1152638" y="4807358"/>
                  <a:pt x="1313603" y="4808628"/>
                </a:cubicBezTo>
                <a:cubicBezTo>
                  <a:pt x="1377988" y="4808628"/>
                  <a:pt x="1437009" y="4808628"/>
                  <a:pt x="1501394" y="4807358"/>
                </a:cubicBezTo>
                <a:cubicBezTo>
                  <a:pt x="1528222" y="4807358"/>
                  <a:pt x="1560415" y="4806088"/>
                  <a:pt x="1587242" y="4806088"/>
                </a:cubicBezTo>
                <a:cubicBezTo>
                  <a:pt x="1694551" y="4807358"/>
                  <a:pt x="3840742" y="4798468"/>
                  <a:pt x="3948051" y="4799738"/>
                </a:cubicBezTo>
                <a:cubicBezTo>
                  <a:pt x="4098284" y="4801008"/>
                  <a:pt x="4511426" y="4801008"/>
                  <a:pt x="4661659" y="4801008"/>
                </a:cubicBezTo>
                <a:cubicBezTo>
                  <a:pt x="4720679" y="4801008"/>
                  <a:pt x="4774334" y="4799738"/>
                  <a:pt x="4833355" y="4799738"/>
                </a:cubicBezTo>
                <a:cubicBezTo>
                  <a:pt x="4929933" y="4801008"/>
                  <a:pt x="5026512" y="4802278"/>
                  <a:pt x="5123090" y="4803548"/>
                </a:cubicBezTo>
                <a:cubicBezTo>
                  <a:pt x="5332344" y="4806088"/>
                  <a:pt x="5536232" y="4803548"/>
                  <a:pt x="5745486" y="4807358"/>
                </a:cubicBezTo>
                <a:cubicBezTo>
                  <a:pt x="6094241" y="4812438"/>
                  <a:pt x="6448363" y="4806088"/>
                  <a:pt x="6790288" y="4811168"/>
                </a:cubicBezTo>
                <a:cubicBezTo>
                  <a:pt x="6810608" y="4812438"/>
                  <a:pt x="6830928" y="4811168"/>
                  <a:pt x="6853788" y="4811168"/>
                </a:cubicBezTo>
                <a:cubicBezTo>
                  <a:pt x="6853788" y="4787038"/>
                  <a:pt x="6853788" y="4774338"/>
                  <a:pt x="6853788" y="4741934"/>
                </a:cubicBezTo>
                <a:cubicBezTo>
                  <a:pt x="6852518" y="4550658"/>
                  <a:pt x="6849978" y="4370633"/>
                  <a:pt x="6849978" y="4175606"/>
                </a:cubicBezTo>
                <a:close/>
              </a:path>
            </a:pathLst>
          </a:custGeom>
          <a:solidFill>
            <a:srgbClr val="566E96"/>
          </a:solidFill>
          <a:ln>
            <a:noFill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91" name="Google Shape;391;p39"/>
          <p:cNvPicPr preferRelativeResize="0"/>
          <p:nvPr/>
        </p:nvPicPr>
        <p:blipFill rotWithShape="1">
          <a:blip r:embed="rId3">
            <a:alphaModFix/>
          </a:blip>
          <a:srcRect b="0" l="0" r="0" t="51616"/>
          <a:stretch/>
        </p:blipFill>
        <p:spPr>
          <a:xfrm>
            <a:off x="3412230" y="924176"/>
            <a:ext cx="1159769" cy="50502"/>
          </a:xfrm>
          <a:prstGeom prst="rect">
            <a:avLst/>
          </a:prstGeom>
          <a:noFill/>
          <a:ln>
            <a:noFill/>
          </a:ln>
        </p:spPr>
      </p:pic>
      <p:sp>
        <p:nvSpPr>
          <p:cNvPr id="392" name="Google Shape;392;p39"/>
          <p:cNvSpPr txBox="1"/>
          <p:nvPr/>
        </p:nvSpPr>
        <p:spPr>
          <a:xfrm>
            <a:off x="3453130" y="234511"/>
            <a:ext cx="4334400" cy="67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699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400">
                <a:solidFill>
                  <a:srgbClr val="9900FF"/>
                </a:solidFill>
                <a:latin typeface="Jua"/>
                <a:ea typeface="Jua"/>
                <a:cs typeface="Jua"/>
                <a:sym typeface="Jua"/>
              </a:rPr>
              <a:t>Audio </a:t>
            </a:r>
            <a:r>
              <a:rPr b="0" i="0" lang="en-GB" sz="4400" u="none" cap="none" strike="noStrike">
                <a:solidFill>
                  <a:srgbClr val="9900FF"/>
                </a:solidFill>
                <a:latin typeface="Jua"/>
                <a:ea typeface="Jua"/>
                <a:cs typeface="Jua"/>
                <a:sym typeface="Jua"/>
              </a:rPr>
              <a:t>Blocks</a:t>
            </a:r>
            <a:endParaRPr sz="700">
              <a:solidFill>
                <a:srgbClr val="9900FF"/>
              </a:solidFill>
            </a:endParaRPr>
          </a:p>
        </p:txBody>
      </p:sp>
      <p:pic>
        <p:nvPicPr>
          <p:cNvPr id="393" name="Google Shape;393;p3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3408442">
            <a:off x="7748959" y="-150235"/>
            <a:ext cx="2067043" cy="1026004"/>
          </a:xfrm>
          <a:prstGeom prst="rect">
            <a:avLst/>
          </a:prstGeom>
          <a:noFill/>
          <a:ln>
            <a:noFill/>
          </a:ln>
        </p:spPr>
      </p:pic>
      <p:sp>
        <p:nvSpPr>
          <p:cNvPr id="394" name="Google Shape;394;p39"/>
          <p:cNvSpPr txBox="1"/>
          <p:nvPr/>
        </p:nvSpPr>
        <p:spPr>
          <a:xfrm>
            <a:off x="4412565" y="1330318"/>
            <a:ext cx="3826500" cy="1929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209550" lvl="1" marL="419100" marR="0" rtl="0" algn="l">
              <a:lnSpc>
                <a:spcPct val="139984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Font typeface="Arial"/>
              <a:buChar char="•"/>
            </a:pPr>
            <a:r>
              <a:rPr b="0" i="0" lang="en-GB" sz="19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Used to make the robot play sounds</a:t>
            </a:r>
            <a:endParaRPr sz="700"/>
          </a:p>
          <a:p>
            <a:pPr indent="-209550" lvl="1" marL="419100" marR="0" rtl="0" algn="l">
              <a:lnSpc>
                <a:spcPct val="139984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Font typeface="Arial"/>
              <a:buChar char="•"/>
            </a:pPr>
            <a:r>
              <a:rPr b="0" i="0" lang="en-GB" sz="19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Example:</a:t>
            </a:r>
            <a:endParaRPr sz="700"/>
          </a:p>
          <a:p>
            <a:pPr indent="-273050" lvl="2" marL="825500" marR="0" rtl="0" algn="l">
              <a:lnSpc>
                <a:spcPct val="139984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Font typeface="Arial"/>
              <a:buChar char="⚬"/>
            </a:pPr>
            <a:r>
              <a:rPr b="0" i="0" lang="en-GB" sz="19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Make the robot say "</a:t>
            </a:r>
            <a:r>
              <a:rPr lang="en-GB" sz="1900">
                <a:solidFill>
                  <a:srgbClr val="FFFFFF"/>
                </a:solidFill>
              </a:rPr>
              <a:t>Hi</a:t>
            </a:r>
            <a:r>
              <a:rPr b="0" i="0" lang="en-GB" sz="19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" then "</a:t>
            </a:r>
            <a:r>
              <a:rPr lang="en-GB" sz="1900">
                <a:solidFill>
                  <a:srgbClr val="FFFFFF"/>
                </a:solidFill>
              </a:rPr>
              <a:t>Bye</a:t>
            </a:r>
            <a:r>
              <a:rPr b="0" i="0" lang="en-GB" sz="19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"</a:t>
            </a:r>
            <a:endParaRPr sz="700"/>
          </a:p>
        </p:txBody>
      </p:sp>
      <p:pic>
        <p:nvPicPr>
          <p:cNvPr id="395" name="Google Shape;395;p3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1799935">
            <a:off x="7951629" y="4508167"/>
            <a:ext cx="352528" cy="332016"/>
          </a:xfrm>
          <a:prstGeom prst="rect">
            <a:avLst/>
          </a:prstGeom>
          <a:noFill/>
          <a:ln>
            <a:noFill/>
          </a:ln>
        </p:spPr>
      </p:pic>
      <p:pic>
        <p:nvPicPr>
          <p:cNvPr id="396" name="Google Shape;396;p3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475566" y="3343913"/>
            <a:ext cx="1467608" cy="1661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97" name="Google Shape;397;p39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8093616" y="3873464"/>
            <a:ext cx="539855" cy="568813"/>
          </a:xfrm>
          <a:prstGeom prst="rect">
            <a:avLst/>
          </a:prstGeom>
          <a:noFill/>
          <a:ln>
            <a:noFill/>
          </a:ln>
        </p:spPr>
      </p:pic>
      <p:pic>
        <p:nvPicPr>
          <p:cNvPr id="398" name="Google Shape;398;p39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8602053" y="4626307"/>
            <a:ext cx="180431" cy="196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9" name="Google Shape;399;p39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8363543" y="4525589"/>
            <a:ext cx="90216" cy="98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0" name="Google Shape;400;p39"/>
          <p:cNvPicPr preferRelativeResize="0"/>
          <p:nvPr/>
        </p:nvPicPr>
        <p:blipFill rotWithShape="1">
          <a:blip r:embed="rId10">
            <a:alphaModFix/>
          </a:blip>
          <a:srcRect b="15881" l="0" r="0" t="0"/>
          <a:stretch/>
        </p:blipFill>
        <p:spPr>
          <a:xfrm>
            <a:off x="187163" y="446813"/>
            <a:ext cx="2669250" cy="4326574"/>
          </a:xfrm>
          <a:prstGeom prst="rect">
            <a:avLst/>
          </a:prstGeom>
          <a:noFill/>
          <a:ln>
            <a:noFill/>
          </a:ln>
        </p:spPr>
      </p:pic>
      <p:sp>
        <p:nvSpPr>
          <p:cNvPr id="401" name="Google Shape;401;p39"/>
          <p:cNvSpPr txBox="1"/>
          <p:nvPr/>
        </p:nvSpPr>
        <p:spPr>
          <a:xfrm>
            <a:off x="187186" y="446825"/>
            <a:ext cx="540000" cy="557700"/>
          </a:xfrm>
          <a:prstGeom prst="rect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bg>
      <p:bgPr>
        <a:solidFill>
          <a:srgbClr val="11284D"/>
        </a:solidFill>
      </p:bgPr>
    </p:bg>
    <p:spTree>
      <p:nvGrpSpPr>
        <p:cNvPr id="405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40"/>
          <p:cNvSpPr/>
          <p:nvPr/>
        </p:nvSpPr>
        <p:spPr>
          <a:xfrm rot="5400000">
            <a:off x="-1091226" y="775361"/>
            <a:ext cx="5226013" cy="3669484"/>
          </a:xfrm>
          <a:custGeom>
            <a:rect b="b" l="l" r="r" t="t"/>
            <a:pathLst>
              <a:path extrusionOk="0" h="4812438" w="6853788">
                <a:moveTo>
                  <a:pt x="6849978" y="4175606"/>
                </a:moveTo>
                <a:cubicBezTo>
                  <a:pt x="6849978" y="3954326"/>
                  <a:pt x="6853788" y="3729295"/>
                  <a:pt x="6847438" y="3508015"/>
                </a:cubicBezTo>
                <a:cubicBezTo>
                  <a:pt x="6839818" y="3361745"/>
                  <a:pt x="6828388" y="477600"/>
                  <a:pt x="6828388" y="331331"/>
                </a:cubicBezTo>
                <a:cubicBezTo>
                  <a:pt x="6825848" y="230067"/>
                  <a:pt x="6824578" y="125052"/>
                  <a:pt x="6822038" y="54610"/>
                </a:cubicBezTo>
                <a:cubicBezTo>
                  <a:pt x="6822038" y="44450"/>
                  <a:pt x="6820768" y="34290"/>
                  <a:pt x="6819498" y="21590"/>
                </a:cubicBezTo>
                <a:cubicBezTo>
                  <a:pt x="6809338" y="19050"/>
                  <a:pt x="6800448" y="17780"/>
                  <a:pt x="6790288" y="16510"/>
                </a:cubicBezTo>
                <a:cubicBezTo>
                  <a:pt x="6764926" y="15240"/>
                  <a:pt x="6732733" y="16510"/>
                  <a:pt x="6705906" y="16510"/>
                </a:cubicBezTo>
                <a:cubicBezTo>
                  <a:pt x="6571769" y="13970"/>
                  <a:pt x="6437632" y="8890"/>
                  <a:pt x="6303495" y="7620"/>
                </a:cubicBezTo>
                <a:cubicBezTo>
                  <a:pt x="6051318" y="5080"/>
                  <a:pt x="5793775" y="3810"/>
                  <a:pt x="5541598" y="2540"/>
                </a:cubicBezTo>
                <a:cubicBezTo>
                  <a:pt x="5450385" y="2540"/>
                  <a:pt x="5353806" y="0"/>
                  <a:pt x="5262593" y="0"/>
                </a:cubicBezTo>
                <a:cubicBezTo>
                  <a:pt x="5042608" y="0"/>
                  <a:pt x="4827989" y="1270"/>
                  <a:pt x="4608005" y="1270"/>
                </a:cubicBezTo>
                <a:cubicBezTo>
                  <a:pt x="4479233" y="1270"/>
                  <a:pt x="4350462" y="3810"/>
                  <a:pt x="4216325" y="3810"/>
                </a:cubicBezTo>
                <a:cubicBezTo>
                  <a:pt x="4082188" y="5080"/>
                  <a:pt x="1651628" y="7620"/>
                  <a:pt x="1517491" y="7620"/>
                </a:cubicBezTo>
                <a:cubicBezTo>
                  <a:pt x="1410181" y="7620"/>
                  <a:pt x="1302872" y="6350"/>
                  <a:pt x="1195562" y="7620"/>
                </a:cubicBezTo>
                <a:cubicBezTo>
                  <a:pt x="1098984" y="8890"/>
                  <a:pt x="997040" y="11430"/>
                  <a:pt x="900461" y="12700"/>
                </a:cubicBezTo>
                <a:cubicBezTo>
                  <a:pt x="798517" y="15240"/>
                  <a:pt x="696573" y="16510"/>
                  <a:pt x="599994" y="19050"/>
                </a:cubicBezTo>
                <a:cubicBezTo>
                  <a:pt x="455126" y="21590"/>
                  <a:pt x="304893" y="24130"/>
                  <a:pt x="160025" y="27940"/>
                </a:cubicBezTo>
                <a:cubicBezTo>
                  <a:pt x="74178" y="30480"/>
                  <a:pt x="38100" y="34290"/>
                  <a:pt x="16510" y="36830"/>
                </a:cubicBezTo>
                <a:cubicBezTo>
                  <a:pt x="16510" y="38100"/>
                  <a:pt x="13970" y="40640"/>
                  <a:pt x="13970" y="43180"/>
                </a:cubicBezTo>
                <a:cubicBezTo>
                  <a:pt x="12700" y="72545"/>
                  <a:pt x="10160" y="158807"/>
                  <a:pt x="8890" y="241318"/>
                </a:cubicBezTo>
                <a:cubicBezTo>
                  <a:pt x="7620" y="290075"/>
                  <a:pt x="8890" y="342582"/>
                  <a:pt x="7620" y="391339"/>
                </a:cubicBezTo>
                <a:cubicBezTo>
                  <a:pt x="0" y="638872"/>
                  <a:pt x="5080" y="3703042"/>
                  <a:pt x="7620" y="3954326"/>
                </a:cubicBezTo>
                <a:cubicBezTo>
                  <a:pt x="6350" y="4153103"/>
                  <a:pt x="11430" y="4348130"/>
                  <a:pt x="11430" y="4546907"/>
                </a:cubicBezTo>
                <a:cubicBezTo>
                  <a:pt x="11430" y="4640670"/>
                  <a:pt x="15240" y="4738183"/>
                  <a:pt x="7620" y="4781958"/>
                </a:cubicBezTo>
                <a:cubicBezTo>
                  <a:pt x="5080" y="4790848"/>
                  <a:pt x="10160" y="4797198"/>
                  <a:pt x="19050" y="4798468"/>
                </a:cubicBezTo>
                <a:cubicBezTo>
                  <a:pt x="29210" y="4799738"/>
                  <a:pt x="38100" y="4799738"/>
                  <a:pt x="48260" y="4799738"/>
                </a:cubicBezTo>
                <a:cubicBezTo>
                  <a:pt x="202949" y="4801008"/>
                  <a:pt x="374644" y="4801008"/>
                  <a:pt x="551705" y="4802278"/>
                </a:cubicBezTo>
                <a:cubicBezTo>
                  <a:pt x="648284" y="4803548"/>
                  <a:pt x="744862" y="4804818"/>
                  <a:pt x="836075" y="4806088"/>
                </a:cubicBezTo>
                <a:cubicBezTo>
                  <a:pt x="997040" y="4807358"/>
                  <a:pt x="1152638" y="4807358"/>
                  <a:pt x="1313603" y="4808628"/>
                </a:cubicBezTo>
                <a:cubicBezTo>
                  <a:pt x="1377988" y="4808628"/>
                  <a:pt x="1437009" y="4808628"/>
                  <a:pt x="1501394" y="4807358"/>
                </a:cubicBezTo>
                <a:cubicBezTo>
                  <a:pt x="1528222" y="4807358"/>
                  <a:pt x="1560415" y="4806088"/>
                  <a:pt x="1587242" y="4806088"/>
                </a:cubicBezTo>
                <a:cubicBezTo>
                  <a:pt x="1694551" y="4807358"/>
                  <a:pt x="3840742" y="4798468"/>
                  <a:pt x="3948051" y="4799738"/>
                </a:cubicBezTo>
                <a:cubicBezTo>
                  <a:pt x="4098284" y="4801008"/>
                  <a:pt x="4511426" y="4801008"/>
                  <a:pt x="4661659" y="4801008"/>
                </a:cubicBezTo>
                <a:cubicBezTo>
                  <a:pt x="4720679" y="4801008"/>
                  <a:pt x="4774334" y="4799738"/>
                  <a:pt x="4833355" y="4799738"/>
                </a:cubicBezTo>
                <a:cubicBezTo>
                  <a:pt x="4929933" y="4801008"/>
                  <a:pt x="5026512" y="4802278"/>
                  <a:pt x="5123090" y="4803548"/>
                </a:cubicBezTo>
                <a:cubicBezTo>
                  <a:pt x="5332344" y="4806088"/>
                  <a:pt x="5536232" y="4803548"/>
                  <a:pt x="5745486" y="4807358"/>
                </a:cubicBezTo>
                <a:cubicBezTo>
                  <a:pt x="6094241" y="4812438"/>
                  <a:pt x="6448363" y="4806088"/>
                  <a:pt x="6790288" y="4811168"/>
                </a:cubicBezTo>
                <a:cubicBezTo>
                  <a:pt x="6810608" y="4812438"/>
                  <a:pt x="6830928" y="4811168"/>
                  <a:pt x="6853788" y="4811168"/>
                </a:cubicBezTo>
                <a:cubicBezTo>
                  <a:pt x="6853788" y="4787038"/>
                  <a:pt x="6853788" y="4774338"/>
                  <a:pt x="6853788" y="4741934"/>
                </a:cubicBezTo>
                <a:cubicBezTo>
                  <a:pt x="6852518" y="4550658"/>
                  <a:pt x="6849978" y="4370633"/>
                  <a:pt x="6849978" y="4175606"/>
                </a:cubicBezTo>
                <a:close/>
              </a:path>
            </a:pathLst>
          </a:custGeom>
          <a:solidFill>
            <a:srgbClr val="566E96"/>
          </a:solidFill>
          <a:ln>
            <a:noFill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07" name="Google Shape;407;p40"/>
          <p:cNvPicPr preferRelativeResize="0"/>
          <p:nvPr/>
        </p:nvPicPr>
        <p:blipFill rotWithShape="1">
          <a:blip r:embed="rId3">
            <a:alphaModFix/>
          </a:blip>
          <a:srcRect b="0" l="0" r="0" t="51616"/>
          <a:stretch/>
        </p:blipFill>
        <p:spPr>
          <a:xfrm>
            <a:off x="3453130" y="1011288"/>
            <a:ext cx="1159769" cy="50502"/>
          </a:xfrm>
          <a:prstGeom prst="rect">
            <a:avLst/>
          </a:prstGeom>
          <a:noFill/>
          <a:ln>
            <a:noFill/>
          </a:ln>
        </p:spPr>
      </p:pic>
      <p:sp>
        <p:nvSpPr>
          <p:cNvPr id="408" name="Google Shape;408;p40"/>
          <p:cNvSpPr txBox="1"/>
          <p:nvPr/>
        </p:nvSpPr>
        <p:spPr>
          <a:xfrm>
            <a:off x="3453130" y="234511"/>
            <a:ext cx="4164900" cy="67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699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4400" u="none" cap="none" strike="noStrike">
                <a:solidFill>
                  <a:srgbClr val="593FB0"/>
                </a:solidFill>
                <a:latin typeface="Jua"/>
                <a:ea typeface="Jua"/>
                <a:cs typeface="Jua"/>
                <a:sym typeface="Jua"/>
              </a:rPr>
              <a:t>Display Blocks</a:t>
            </a:r>
            <a:endParaRPr sz="700">
              <a:solidFill>
                <a:srgbClr val="593FB0"/>
              </a:solidFill>
            </a:endParaRPr>
          </a:p>
        </p:txBody>
      </p:sp>
      <p:pic>
        <p:nvPicPr>
          <p:cNvPr id="409" name="Google Shape;409;p4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3408442">
            <a:off x="7748959" y="-150235"/>
            <a:ext cx="2067043" cy="1026004"/>
          </a:xfrm>
          <a:prstGeom prst="rect">
            <a:avLst/>
          </a:prstGeom>
          <a:noFill/>
          <a:ln>
            <a:noFill/>
          </a:ln>
        </p:spPr>
      </p:pic>
      <p:sp>
        <p:nvSpPr>
          <p:cNvPr id="410" name="Google Shape;410;p40"/>
          <p:cNvSpPr txBox="1"/>
          <p:nvPr/>
        </p:nvSpPr>
        <p:spPr>
          <a:xfrm>
            <a:off x="4378566" y="1218911"/>
            <a:ext cx="3826500" cy="1520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209550" lvl="1" marL="419100" marR="0" rtl="0" algn="l">
              <a:lnSpc>
                <a:spcPct val="139984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Font typeface="Arial"/>
              <a:buChar char="•"/>
            </a:pPr>
            <a:r>
              <a:rPr b="0" i="0" lang="en-GB" sz="19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Used to control the display on the Intelligent Brick</a:t>
            </a:r>
            <a:endParaRPr sz="700"/>
          </a:p>
          <a:p>
            <a:pPr indent="-209550" lvl="1" marL="419100" marR="0" rtl="0" algn="l">
              <a:lnSpc>
                <a:spcPct val="139984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Font typeface="Arial"/>
              <a:buChar char="•"/>
            </a:pPr>
            <a:r>
              <a:rPr b="0" i="0" lang="en-GB" sz="19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Example:</a:t>
            </a:r>
            <a:endParaRPr sz="700"/>
          </a:p>
          <a:p>
            <a:pPr indent="-273050" lvl="2" marL="825500" marR="0" rtl="0" algn="l">
              <a:lnSpc>
                <a:spcPct val="139984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Font typeface="Arial"/>
              <a:buChar char="⚬"/>
            </a:pPr>
            <a:r>
              <a:rPr b="0" i="0" lang="en-GB" sz="19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Write "Hello" </a:t>
            </a:r>
            <a:r>
              <a:rPr lang="en-GB" sz="1900">
                <a:solidFill>
                  <a:srgbClr val="FFFFFF"/>
                </a:solidFill>
              </a:rPr>
              <a:t>on the display</a:t>
            </a:r>
            <a:endParaRPr sz="700"/>
          </a:p>
        </p:txBody>
      </p:sp>
      <p:pic>
        <p:nvPicPr>
          <p:cNvPr id="411" name="Google Shape;411;p4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1799935">
            <a:off x="7951629" y="4508167"/>
            <a:ext cx="352528" cy="332016"/>
          </a:xfrm>
          <a:prstGeom prst="rect">
            <a:avLst/>
          </a:prstGeom>
          <a:noFill/>
          <a:ln>
            <a:noFill/>
          </a:ln>
        </p:spPr>
      </p:pic>
      <p:pic>
        <p:nvPicPr>
          <p:cNvPr id="412" name="Google Shape;412;p4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475566" y="3343913"/>
            <a:ext cx="1467608" cy="1661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413" name="Google Shape;413;p40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8093616" y="3873464"/>
            <a:ext cx="539855" cy="568813"/>
          </a:xfrm>
          <a:prstGeom prst="rect">
            <a:avLst/>
          </a:prstGeom>
          <a:noFill/>
          <a:ln>
            <a:noFill/>
          </a:ln>
        </p:spPr>
      </p:pic>
      <p:pic>
        <p:nvPicPr>
          <p:cNvPr id="414" name="Google Shape;414;p40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8602053" y="4626307"/>
            <a:ext cx="180431" cy="196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5" name="Google Shape;415;p40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8363543" y="4525589"/>
            <a:ext cx="90216" cy="98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16" name="Google Shape;416;p40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-54303" y="1061800"/>
            <a:ext cx="3152174" cy="2839050"/>
          </a:xfrm>
          <a:prstGeom prst="rect">
            <a:avLst/>
          </a:prstGeom>
          <a:noFill/>
          <a:ln>
            <a:noFill/>
          </a:ln>
        </p:spPr>
      </p:pic>
      <p:sp>
        <p:nvSpPr>
          <p:cNvPr id="417" name="Google Shape;417;p40"/>
          <p:cNvSpPr txBox="1"/>
          <p:nvPr/>
        </p:nvSpPr>
        <p:spPr>
          <a:xfrm>
            <a:off x="11" y="2292900"/>
            <a:ext cx="540000" cy="557700"/>
          </a:xfrm>
          <a:prstGeom prst="rect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566E96"/>
        </a:solidFill>
      </p:bgPr>
    </p:bg>
    <p:spTree>
      <p:nvGrpSpPr>
        <p:cNvPr id="42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2" name="Google Shape;422;p41"/>
          <p:cNvGrpSpPr/>
          <p:nvPr/>
        </p:nvGrpSpPr>
        <p:grpSpPr>
          <a:xfrm>
            <a:off x="558940" y="514350"/>
            <a:ext cx="8121904" cy="4113513"/>
            <a:chOff x="-3810" y="0"/>
            <a:chExt cx="7866251" cy="3984032"/>
          </a:xfrm>
        </p:grpSpPr>
        <p:sp>
          <p:nvSpPr>
            <p:cNvPr id="423" name="Google Shape;423;p41"/>
            <p:cNvSpPr/>
            <p:nvPr/>
          </p:nvSpPr>
          <p:spPr>
            <a:xfrm>
              <a:off x="10160" y="16510"/>
              <a:ext cx="7837041" cy="3957362"/>
            </a:xfrm>
            <a:custGeom>
              <a:rect b="b" l="l" r="r" t="t"/>
              <a:pathLst>
                <a:path extrusionOk="0" h="3957362" w="7837041">
                  <a:moveTo>
                    <a:pt x="7837041" y="3957362"/>
                  </a:moveTo>
                  <a:lnTo>
                    <a:pt x="0" y="3949742"/>
                  </a:lnTo>
                  <a:lnTo>
                    <a:pt x="0" y="1385743"/>
                  </a:lnTo>
                  <a:lnTo>
                    <a:pt x="17780" y="19050"/>
                  </a:lnTo>
                  <a:lnTo>
                    <a:pt x="3906166" y="0"/>
                  </a:lnTo>
                  <a:lnTo>
                    <a:pt x="7817991" y="5080"/>
                  </a:lnTo>
                  <a:close/>
                </a:path>
              </a:pathLst>
            </a:custGeom>
            <a:solidFill>
              <a:srgbClr val="11284D"/>
            </a:solidFill>
            <a:ln>
              <a:noFill/>
            </a:ln>
          </p:spPr>
        </p:sp>
        <p:sp>
          <p:nvSpPr>
            <p:cNvPr id="424" name="Google Shape;424;p41"/>
            <p:cNvSpPr/>
            <p:nvPr/>
          </p:nvSpPr>
          <p:spPr>
            <a:xfrm>
              <a:off x="-3810" y="0"/>
              <a:ext cx="7866251" cy="3984032"/>
            </a:xfrm>
            <a:custGeom>
              <a:rect b="b" l="l" r="r" t="t"/>
              <a:pathLst>
                <a:path extrusionOk="0" h="3984032" w="7866251">
                  <a:moveTo>
                    <a:pt x="7831961" y="21590"/>
                  </a:moveTo>
                  <a:cubicBezTo>
                    <a:pt x="7833231" y="34290"/>
                    <a:pt x="7833231" y="44450"/>
                    <a:pt x="7834501" y="54610"/>
                  </a:cubicBezTo>
                  <a:cubicBezTo>
                    <a:pt x="7837041" y="124036"/>
                    <a:pt x="7838311" y="210485"/>
                    <a:pt x="7840851" y="293847"/>
                  </a:cubicBezTo>
                  <a:cubicBezTo>
                    <a:pt x="7840851" y="414259"/>
                    <a:pt x="7853551" y="2788533"/>
                    <a:pt x="7859901" y="2908944"/>
                  </a:cubicBezTo>
                  <a:cubicBezTo>
                    <a:pt x="7866251" y="3091106"/>
                    <a:pt x="7862441" y="3276355"/>
                    <a:pt x="7862441" y="3458516"/>
                  </a:cubicBezTo>
                  <a:cubicBezTo>
                    <a:pt x="7862441" y="3619065"/>
                    <a:pt x="7863711" y="3767264"/>
                    <a:pt x="7864981" y="3923072"/>
                  </a:cubicBezTo>
                  <a:cubicBezTo>
                    <a:pt x="7864981" y="3944662"/>
                    <a:pt x="7864981" y="3958632"/>
                    <a:pt x="7864981" y="3982762"/>
                  </a:cubicBezTo>
                  <a:cubicBezTo>
                    <a:pt x="7842121" y="3982762"/>
                    <a:pt x="7821801" y="3984032"/>
                    <a:pt x="7781528" y="3982762"/>
                  </a:cubicBezTo>
                  <a:cubicBezTo>
                    <a:pt x="7381861" y="3977682"/>
                    <a:pt x="6976046" y="3984032"/>
                    <a:pt x="6576380" y="3978952"/>
                  </a:cubicBezTo>
                  <a:cubicBezTo>
                    <a:pt x="6336580" y="3975142"/>
                    <a:pt x="6102929" y="3977682"/>
                    <a:pt x="5863129" y="3975142"/>
                  </a:cubicBezTo>
                  <a:cubicBezTo>
                    <a:pt x="5752453" y="3973872"/>
                    <a:pt x="5641776" y="3972602"/>
                    <a:pt x="5531099" y="3971332"/>
                  </a:cubicBezTo>
                  <a:cubicBezTo>
                    <a:pt x="5463463" y="3971332"/>
                    <a:pt x="5401976" y="3972602"/>
                    <a:pt x="5334340" y="3972602"/>
                  </a:cubicBezTo>
                  <a:cubicBezTo>
                    <a:pt x="5162176" y="3971332"/>
                    <a:pt x="4688725" y="3972602"/>
                    <a:pt x="4516561" y="3971332"/>
                  </a:cubicBezTo>
                  <a:cubicBezTo>
                    <a:pt x="4393587" y="3970062"/>
                    <a:pt x="1934102" y="3978952"/>
                    <a:pt x="1811128" y="3977682"/>
                  </a:cubicBezTo>
                  <a:cubicBezTo>
                    <a:pt x="1780385" y="3977682"/>
                    <a:pt x="1743492" y="3978952"/>
                    <a:pt x="1712749" y="3978952"/>
                  </a:cubicBezTo>
                  <a:cubicBezTo>
                    <a:pt x="1638964" y="3978952"/>
                    <a:pt x="1571328" y="3980222"/>
                    <a:pt x="1497544" y="3980222"/>
                  </a:cubicBezTo>
                  <a:cubicBezTo>
                    <a:pt x="1313082" y="3980222"/>
                    <a:pt x="1134770" y="3978952"/>
                    <a:pt x="950308" y="3977682"/>
                  </a:cubicBezTo>
                  <a:cubicBezTo>
                    <a:pt x="839632" y="3976412"/>
                    <a:pt x="728955" y="3975142"/>
                    <a:pt x="624427" y="3973872"/>
                  </a:cubicBezTo>
                  <a:cubicBezTo>
                    <a:pt x="427668" y="3972602"/>
                    <a:pt x="230909" y="3971332"/>
                    <a:pt x="48260" y="3971332"/>
                  </a:cubicBezTo>
                  <a:cubicBezTo>
                    <a:pt x="38100" y="3971332"/>
                    <a:pt x="29210" y="3971332"/>
                    <a:pt x="19050" y="3970062"/>
                  </a:cubicBezTo>
                  <a:cubicBezTo>
                    <a:pt x="10160" y="3968792"/>
                    <a:pt x="5080" y="3962442"/>
                    <a:pt x="7620" y="3953552"/>
                  </a:cubicBezTo>
                  <a:cubicBezTo>
                    <a:pt x="16510" y="3921639"/>
                    <a:pt x="12700" y="3844451"/>
                    <a:pt x="11430" y="3764177"/>
                  </a:cubicBezTo>
                  <a:cubicBezTo>
                    <a:pt x="10160" y="3600540"/>
                    <a:pt x="6350" y="3439991"/>
                    <a:pt x="7620" y="3276355"/>
                  </a:cubicBezTo>
                  <a:cubicBezTo>
                    <a:pt x="5080" y="3072581"/>
                    <a:pt x="0" y="550108"/>
                    <a:pt x="7620" y="343247"/>
                  </a:cubicBezTo>
                  <a:cubicBezTo>
                    <a:pt x="8890" y="303110"/>
                    <a:pt x="7620" y="259885"/>
                    <a:pt x="8890" y="219748"/>
                  </a:cubicBezTo>
                  <a:cubicBezTo>
                    <a:pt x="10160" y="154911"/>
                    <a:pt x="12700" y="83899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77191" y="30480"/>
                    <a:pt x="175571" y="29210"/>
                  </a:cubicBezTo>
                  <a:cubicBezTo>
                    <a:pt x="341586" y="25400"/>
                    <a:pt x="507601" y="22860"/>
                    <a:pt x="679765" y="20320"/>
                  </a:cubicBezTo>
                  <a:cubicBezTo>
                    <a:pt x="796591" y="17780"/>
                    <a:pt x="913416" y="16510"/>
                    <a:pt x="1024093" y="13970"/>
                  </a:cubicBezTo>
                  <a:cubicBezTo>
                    <a:pt x="1134770" y="11430"/>
                    <a:pt x="1251595" y="8890"/>
                    <a:pt x="1362272" y="8890"/>
                  </a:cubicBezTo>
                  <a:cubicBezTo>
                    <a:pt x="1485246" y="7620"/>
                    <a:pt x="1608221" y="10160"/>
                    <a:pt x="1731195" y="8890"/>
                  </a:cubicBezTo>
                  <a:cubicBezTo>
                    <a:pt x="1884913" y="8890"/>
                    <a:pt x="4670279" y="6350"/>
                    <a:pt x="4823997" y="5080"/>
                  </a:cubicBezTo>
                  <a:cubicBezTo>
                    <a:pt x="4971566" y="3810"/>
                    <a:pt x="5119135" y="2540"/>
                    <a:pt x="5272853" y="2540"/>
                  </a:cubicBezTo>
                  <a:cubicBezTo>
                    <a:pt x="5524951" y="1270"/>
                    <a:pt x="5770899" y="0"/>
                    <a:pt x="6022996" y="0"/>
                  </a:cubicBezTo>
                  <a:cubicBezTo>
                    <a:pt x="6127524" y="0"/>
                    <a:pt x="6238201" y="2540"/>
                    <a:pt x="6342729" y="2540"/>
                  </a:cubicBezTo>
                  <a:cubicBezTo>
                    <a:pt x="6631719" y="3810"/>
                    <a:pt x="6926856" y="5080"/>
                    <a:pt x="7215846" y="7620"/>
                  </a:cubicBezTo>
                  <a:cubicBezTo>
                    <a:pt x="7369564" y="8890"/>
                    <a:pt x="7523281" y="12700"/>
                    <a:pt x="7677000" y="16510"/>
                  </a:cubicBezTo>
                  <a:cubicBezTo>
                    <a:pt x="7713891" y="16510"/>
                    <a:pt x="7750784" y="16510"/>
                    <a:pt x="7781528" y="16510"/>
                  </a:cubicBezTo>
                  <a:cubicBezTo>
                    <a:pt x="7812911" y="17780"/>
                    <a:pt x="7821801" y="20320"/>
                    <a:pt x="7831961" y="21590"/>
                  </a:cubicBezTo>
                  <a:close/>
                  <a:moveTo>
                    <a:pt x="7842121" y="3966252"/>
                  </a:moveTo>
                  <a:cubicBezTo>
                    <a:pt x="7843391" y="3949742"/>
                    <a:pt x="7844661" y="3937042"/>
                    <a:pt x="7844661" y="3924342"/>
                  </a:cubicBezTo>
                  <a:cubicBezTo>
                    <a:pt x="7843391" y="3751827"/>
                    <a:pt x="7842121" y="3588191"/>
                    <a:pt x="7842121" y="3412204"/>
                  </a:cubicBezTo>
                  <a:cubicBezTo>
                    <a:pt x="7842121" y="3331930"/>
                    <a:pt x="7844661" y="3251655"/>
                    <a:pt x="7843391" y="3171380"/>
                  </a:cubicBezTo>
                  <a:cubicBezTo>
                    <a:pt x="7843391" y="3097281"/>
                    <a:pt x="7842121" y="3020094"/>
                    <a:pt x="7840851" y="2945994"/>
                  </a:cubicBezTo>
                  <a:cubicBezTo>
                    <a:pt x="7835771" y="2831757"/>
                    <a:pt x="7824341" y="466746"/>
                    <a:pt x="7824341" y="352510"/>
                  </a:cubicBezTo>
                  <a:cubicBezTo>
                    <a:pt x="7821801" y="256798"/>
                    <a:pt x="7819261" y="157998"/>
                    <a:pt x="7816721" y="63500"/>
                  </a:cubicBezTo>
                  <a:cubicBezTo>
                    <a:pt x="7815451" y="44450"/>
                    <a:pt x="7814181" y="43180"/>
                    <a:pt x="7763081" y="41910"/>
                  </a:cubicBezTo>
                  <a:cubicBezTo>
                    <a:pt x="7744635" y="41910"/>
                    <a:pt x="7732338" y="41910"/>
                    <a:pt x="7713892" y="40640"/>
                  </a:cubicBezTo>
                  <a:cubicBezTo>
                    <a:pt x="7560174" y="36830"/>
                    <a:pt x="7400307" y="31750"/>
                    <a:pt x="7246590" y="30480"/>
                  </a:cubicBezTo>
                  <a:cubicBezTo>
                    <a:pt x="6871519" y="26670"/>
                    <a:pt x="6490298" y="25400"/>
                    <a:pt x="6115227" y="22860"/>
                  </a:cubicBezTo>
                  <a:cubicBezTo>
                    <a:pt x="6059888" y="22860"/>
                    <a:pt x="5998401" y="22860"/>
                    <a:pt x="5943063" y="22860"/>
                  </a:cubicBezTo>
                  <a:cubicBezTo>
                    <a:pt x="5850832" y="22860"/>
                    <a:pt x="5758601" y="22860"/>
                    <a:pt x="5672519" y="22860"/>
                  </a:cubicBezTo>
                  <a:cubicBezTo>
                    <a:pt x="5475761" y="22860"/>
                    <a:pt x="5279002" y="22860"/>
                    <a:pt x="5088392" y="24130"/>
                  </a:cubicBezTo>
                  <a:cubicBezTo>
                    <a:pt x="4922376" y="25400"/>
                    <a:pt x="2124712" y="29210"/>
                    <a:pt x="1958697" y="29210"/>
                  </a:cubicBezTo>
                  <a:cubicBezTo>
                    <a:pt x="1688154" y="29210"/>
                    <a:pt x="1417611" y="26670"/>
                    <a:pt x="1147067" y="33020"/>
                  </a:cubicBezTo>
                  <a:cubicBezTo>
                    <a:pt x="1005647" y="36830"/>
                    <a:pt x="870375" y="36830"/>
                    <a:pt x="735104" y="38100"/>
                  </a:cubicBezTo>
                  <a:cubicBezTo>
                    <a:pt x="501452" y="41910"/>
                    <a:pt x="267801" y="45720"/>
                    <a:pt x="49530" y="50800"/>
                  </a:cubicBezTo>
                  <a:cubicBezTo>
                    <a:pt x="36830" y="50800"/>
                    <a:pt x="34290" y="53340"/>
                    <a:pt x="33020" y="74636"/>
                  </a:cubicBezTo>
                  <a:cubicBezTo>
                    <a:pt x="31750" y="130211"/>
                    <a:pt x="31750" y="185786"/>
                    <a:pt x="30480" y="241360"/>
                  </a:cubicBezTo>
                  <a:cubicBezTo>
                    <a:pt x="29210" y="333985"/>
                    <a:pt x="26670" y="423522"/>
                    <a:pt x="25400" y="516146"/>
                  </a:cubicBezTo>
                  <a:cubicBezTo>
                    <a:pt x="20320" y="614946"/>
                    <a:pt x="26670" y="3029356"/>
                    <a:pt x="29210" y="3128156"/>
                  </a:cubicBezTo>
                  <a:cubicBezTo>
                    <a:pt x="29210" y="3233130"/>
                    <a:pt x="29210" y="3341192"/>
                    <a:pt x="30480" y="3446166"/>
                  </a:cubicBezTo>
                  <a:cubicBezTo>
                    <a:pt x="30480" y="3523353"/>
                    <a:pt x="33020" y="3600540"/>
                    <a:pt x="33020" y="3677727"/>
                  </a:cubicBezTo>
                  <a:cubicBezTo>
                    <a:pt x="33020" y="3761089"/>
                    <a:pt x="33020" y="3844451"/>
                    <a:pt x="31750" y="3924342"/>
                  </a:cubicBezTo>
                  <a:cubicBezTo>
                    <a:pt x="31750" y="3928152"/>
                    <a:pt x="31750" y="3930692"/>
                    <a:pt x="31750" y="3934502"/>
                  </a:cubicBezTo>
                  <a:cubicBezTo>
                    <a:pt x="31750" y="3944662"/>
                    <a:pt x="35560" y="3948472"/>
                    <a:pt x="44450" y="3948472"/>
                  </a:cubicBezTo>
                  <a:cubicBezTo>
                    <a:pt x="89489" y="3948472"/>
                    <a:pt x="175571" y="3949742"/>
                    <a:pt x="255504" y="3949742"/>
                  </a:cubicBezTo>
                  <a:cubicBezTo>
                    <a:pt x="372330" y="3949742"/>
                    <a:pt x="495304" y="3947202"/>
                    <a:pt x="612129" y="3949742"/>
                  </a:cubicBezTo>
                  <a:cubicBezTo>
                    <a:pt x="802739" y="3953552"/>
                    <a:pt x="993349" y="3956092"/>
                    <a:pt x="1183960" y="3954822"/>
                  </a:cubicBezTo>
                  <a:cubicBezTo>
                    <a:pt x="1306934" y="3953552"/>
                    <a:pt x="1423759" y="3956092"/>
                    <a:pt x="1546734" y="3956092"/>
                  </a:cubicBezTo>
                  <a:cubicBezTo>
                    <a:pt x="1725046" y="3956092"/>
                    <a:pt x="1903359" y="3954822"/>
                    <a:pt x="2081672" y="3956092"/>
                  </a:cubicBezTo>
                  <a:cubicBezTo>
                    <a:pt x="2346066" y="3957362"/>
                    <a:pt x="5248258" y="3947202"/>
                    <a:pt x="5518802" y="3949742"/>
                  </a:cubicBezTo>
                  <a:cubicBezTo>
                    <a:pt x="5635627" y="3951012"/>
                    <a:pt x="5752453" y="3952282"/>
                    <a:pt x="5863129" y="3952282"/>
                  </a:cubicBezTo>
                  <a:cubicBezTo>
                    <a:pt x="6066037" y="3954822"/>
                    <a:pt x="6262796" y="3951012"/>
                    <a:pt x="6465703" y="3954822"/>
                  </a:cubicBezTo>
                  <a:cubicBezTo>
                    <a:pt x="6631719" y="3957362"/>
                    <a:pt x="6797734" y="3957362"/>
                    <a:pt x="6963749" y="3959902"/>
                  </a:cubicBezTo>
                  <a:cubicBezTo>
                    <a:pt x="7209697" y="3963712"/>
                    <a:pt x="7455646" y="3966252"/>
                    <a:pt x="7701594" y="3967522"/>
                  </a:cubicBezTo>
                  <a:cubicBezTo>
                    <a:pt x="7793825" y="3967522"/>
                    <a:pt x="7821801" y="3966252"/>
                    <a:pt x="7842121" y="3966252"/>
                  </a:cubicBezTo>
                  <a:close/>
                </a:path>
              </a:pathLst>
            </a:custGeom>
            <a:solidFill>
              <a:srgbClr val="566E96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425" name="Google Shape;425;p4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12489" y="-601806"/>
            <a:ext cx="538898" cy="1864113"/>
          </a:xfrm>
          <a:prstGeom prst="rect">
            <a:avLst/>
          </a:prstGeom>
          <a:noFill/>
          <a:ln>
            <a:noFill/>
          </a:ln>
        </p:spPr>
      </p:pic>
      <p:pic>
        <p:nvPicPr>
          <p:cNvPr id="426" name="Google Shape;426;p4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206321" y="941264"/>
            <a:ext cx="90216" cy="98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27" name="Google Shape;427;p4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27212" y="1186612"/>
            <a:ext cx="132835" cy="144631"/>
          </a:xfrm>
          <a:prstGeom prst="rect">
            <a:avLst/>
          </a:prstGeom>
          <a:noFill/>
          <a:ln>
            <a:noFill/>
          </a:ln>
        </p:spPr>
      </p:pic>
      <p:pic>
        <p:nvPicPr>
          <p:cNvPr id="428" name="Google Shape;428;p4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rot="-6823442">
            <a:off x="35675" y="4479827"/>
            <a:ext cx="2431426" cy="1352759"/>
          </a:xfrm>
          <a:prstGeom prst="rect">
            <a:avLst/>
          </a:prstGeom>
          <a:noFill/>
          <a:ln>
            <a:noFill/>
          </a:ln>
        </p:spPr>
      </p:pic>
      <p:pic>
        <p:nvPicPr>
          <p:cNvPr id="429" name="Google Shape;429;p41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 rot="-2788254">
            <a:off x="8515192" y="-464484"/>
            <a:ext cx="325965" cy="1775057"/>
          </a:xfrm>
          <a:prstGeom prst="rect">
            <a:avLst/>
          </a:prstGeom>
          <a:noFill/>
          <a:ln>
            <a:noFill/>
          </a:ln>
        </p:spPr>
      </p:pic>
      <p:pic>
        <p:nvPicPr>
          <p:cNvPr id="430" name="Google Shape;430;p41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048522" y="3855567"/>
            <a:ext cx="496025" cy="5226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31" name="Google Shape;431;p41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3707639" y="3437155"/>
            <a:ext cx="1372469" cy="1586667"/>
          </a:xfrm>
          <a:prstGeom prst="rect">
            <a:avLst/>
          </a:prstGeom>
          <a:noFill/>
          <a:ln>
            <a:noFill/>
          </a:ln>
        </p:spPr>
      </p:pic>
      <p:sp>
        <p:nvSpPr>
          <p:cNvPr id="432" name="Google Shape;432;p41"/>
          <p:cNvSpPr txBox="1"/>
          <p:nvPr/>
        </p:nvSpPr>
        <p:spPr>
          <a:xfrm>
            <a:off x="2226687" y="449402"/>
            <a:ext cx="47877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3600" u="none" cap="none" strike="noStrike">
                <a:solidFill>
                  <a:srgbClr val="FFFFFF"/>
                </a:solidFill>
                <a:latin typeface="Jua"/>
                <a:ea typeface="Jua"/>
                <a:cs typeface="Jua"/>
                <a:sym typeface="Jua"/>
              </a:rPr>
              <a:t>CHALLENGE</a:t>
            </a:r>
            <a:endParaRPr sz="700"/>
          </a:p>
        </p:txBody>
      </p:sp>
      <p:sp>
        <p:nvSpPr>
          <p:cNvPr id="433" name="Google Shape;433;p41"/>
          <p:cNvSpPr txBox="1"/>
          <p:nvPr/>
        </p:nvSpPr>
        <p:spPr>
          <a:xfrm>
            <a:off x="911646" y="1838093"/>
            <a:ext cx="3770400" cy="443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rgbClr val="FFFFFF"/>
                </a:solidFill>
                <a:latin typeface="Jua"/>
                <a:ea typeface="Jua"/>
                <a:cs typeface="Jua"/>
                <a:sym typeface="Jua"/>
              </a:rPr>
              <a:t>Use the Ultrasonic Sensor </a:t>
            </a:r>
            <a:endParaRPr sz="1200">
              <a:solidFill>
                <a:srgbClr val="FFFFFF"/>
              </a:solidFill>
              <a:latin typeface="Jua"/>
              <a:ea typeface="Jua"/>
              <a:cs typeface="Jua"/>
              <a:sym typeface="Jua"/>
            </a:endParaRPr>
          </a:p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rgbClr val="FFFFFF"/>
                </a:solidFill>
                <a:latin typeface="Jua"/>
                <a:ea typeface="Jua"/>
                <a:cs typeface="Jua"/>
                <a:sym typeface="Jua"/>
              </a:rPr>
              <a:t>To get through the maze as fast as possible</a:t>
            </a:r>
            <a:endParaRPr sz="1200">
              <a:solidFill>
                <a:srgbClr val="FFFFFF"/>
              </a:solidFill>
              <a:latin typeface="Jua"/>
              <a:ea typeface="Jua"/>
              <a:cs typeface="Jua"/>
              <a:sym typeface="Jua"/>
            </a:endParaRPr>
          </a:p>
        </p:txBody>
      </p:sp>
      <p:pic>
        <p:nvPicPr>
          <p:cNvPr id="434" name="Google Shape;434;p41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4860050" y="1186602"/>
            <a:ext cx="3709024" cy="33638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35" name="Google Shape;435;p41"/>
          <p:cNvCxnSpPr/>
          <p:nvPr/>
        </p:nvCxnSpPr>
        <p:spPr>
          <a:xfrm>
            <a:off x="5673050" y="1689525"/>
            <a:ext cx="1012500" cy="0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36" name="Google Shape;436;p41"/>
          <p:cNvCxnSpPr/>
          <p:nvPr/>
        </p:nvCxnSpPr>
        <p:spPr>
          <a:xfrm rot="10800000">
            <a:off x="6702850" y="1672350"/>
            <a:ext cx="17100" cy="497700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37" name="Google Shape;437;p41"/>
          <p:cNvCxnSpPr/>
          <p:nvPr/>
        </p:nvCxnSpPr>
        <p:spPr>
          <a:xfrm flipH="1" rot="10800000">
            <a:off x="5851725" y="2166925"/>
            <a:ext cx="868200" cy="2400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38" name="Google Shape;438;p41"/>
          <p:cNvCxnSpPr/>
          <p:nvPr/>
        </p:nvCxnSpPr>
        <p:spPr>
          <a:xfrm>
            <a:off x="5856275" y="2173900"/>
            <a:ext cx="9000" cy="396600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39" name="Google Shape;439;p41"/>
          <p:cNvCxnSpPr/>
          <p:nvPr/>
        </p:nvCxnSpPr>
        <p:spPr>
          <a:xfrm>
            <a:off x="5860825" y="2556700"/>
            <a:ext cx="1239600" cy="0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40" name="Google Shape;440;p41"/>
          <p:cNvCxnSpPr/>
          <p:nvPr/>
        </p:nvCxnSpPr>
        <p:spPr>
          <a:xfrm flipH="1" rot="10800000">
            <a:off x="7097500" y="1672350"/>
            <a:ext cx="8700" cy="866700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41" name="Google Shape;441;p41"/>
          <p:cNvCxnSpPr/>
          <p:nvPr/>
        </p:nvCxnSpPr>
        <p:spPr>
          <a:xfrm flipH="1" rot="10800000">
            <a:off x="7106200" y="1680825"/>
            <a:ext cx="866700" cy="8700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42" name="Google Shape;442;p41"/>
          <p:cNvCxnSpPr/>
          <p:nvPr/>
        </p:nvCxnSpPr>
        <p:spPr>
          <a:xfrm rot="10800000">
            <a:off x="7964250" y="1689450"/>
            <a:ext cx="17100" cy="806700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43" name="Google Shape;443;p41"/>
          <p:cNvCxnSpPr/>
          <p:nvPr/>
        </p:nvCxnSpPr>
        <p:spPr>
          <a:xfrm>
            <a:off x="7509400" y="2487550"/>
            <a:ext cx="454800" cy="8700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44" name="Google Shape;444;p41"/>
          <p:cNvCxnSpPr/>
          <p:nvPr/>
        </p:nvCxnSpPr>
        <p:spPr>
          <a:xfrm flipH="1" rot="10800000">
            <a:off x="7526550" y="2487625"/>
            <a:ext cx="8700" cy="429000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45" name="Google Shape;445;p41"/>
          <p:cNvCxnSpPr/>
          <p:nvPr/>
        </p:nvCxnSpPr>
        <p:spPr>
          <a:xfrm flipH="1" rot="10800000">
            <a:off x="6702775" y="2916675"/>
            <a:ext cx="823800" cy="17100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46" name="Google Shape;446;p41"/>
          <p:cNvCxnSpPr/>
          <p:nvPr/>
        </p:nvCxnSpPr>
        <p:spPr>
          <a:xfrm flipH="1">
            <a:off x="6677100" y="2942350"/>
            <a:ext cx="17100" cy="471900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47" name="Google Shape;447;p41"/>
          <p:cNvCxnSpPr/>
          <p:nvPr/>
        </p:nvCxnSpPr>
        <p:spPr>
          <a:xfrm>
            <a:off x="6198075" y="3414250"/>
            <a:ext cx="497700" cy="0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48" name="Google Shape;448;p41"/>
          <p:cNvCxnSpPr/>
          <p:nvPr/>
        </p:nvCxnSpPr>
        <p:spPr>
          <a:xfrm rot="10800000">
            <a:off x="6205225" y="2959475"/>
            <a:ext cx="11100" cy="443400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49" name="Google Shape;449;p41"/>
          <p:cNvCxnSpPr/>
          <p:nvPr/>
        </p:nvCxnSpPr>
        <p:spPr>
          <a:xfrm>
            <a:off x="5792475" y="2988150"/>
            <a:ext cx="405600" cy="0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50" name="Google Shape;450;p41"/>
          <p:cNvCxnSpPr/>
          <p:nvPr/>
        </p:nvCxnSpPr>
        <p:spPr>
          <a:xfrm>
            <a:off x="5806150" y="2992700"/>
            <a:ext cx="9000" cy="856800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51" name="Google Shape;451;p41"/>
          <p:cNvCxnSpPr/>
          <p:nvPr/>
        </p:nvCxnSpPr>
        <p:spPr>
          <a:xfrm>
            <a:off x="5815275" y="3835825"/>
            <a:ext cx="1727100" cy="9000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52" name="Google Shape;452;p41"/>
          <p:cNvCxnSpPr/>
          <p:nvPr/>
        </p:nvCxnSpPr>
        <p:spPr>
          <a:xfrm rot="10800000">
            <a:off x="7531325" y="3362825"/>
            <a:ext cx="0" cy="454800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53" name="Google Shape;453;p41"/>
          <p:cNvCxnSpPr/>
          <p:nvPr/>
        </p:nvCxnSpPr>
        <p:spPr>
          <a:xfrm>
            <a:off x="7565650" y="3380000"/>
            <a:ext cx="382500" cy="1500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54" name="Google Shape;454;p41"/>
          <p:cNvCxnSpPr/>
          <p:nvPr/>
        </p:nvCxnSpPr>
        <p:spPr>
          <a:xfrm>
            <a:off x="7934650" y="3388575"/>
            <a:ext cx="17100" cy="669300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1284D"/>
        </a:solidFill>
      </p:bgPr>
    </p:bg>
    <p:spTree>
      <p:nvGrpSpPr>
        <p:cNvPr id="458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p42"/>
          <p:cNvSpPr txBox="1"/>
          <p:nvPr/>
        </p:nvSpPr>
        <p:spPr>
          <a:xfrm>
            <a:off x="1020782" y="457113"/>
            <a:ext cx="69681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>
                <a:solidFill>
                  <a:srgbClr val="FFFFFF"/>
                </a:solidFill>
                <a:latin typeface="Jua"/>
                <a:ea typeface="Jua"/>
                <a:cs typeface="Jua"/>
                <a:sym typeface="Jua"/>
              </a:rPr>
              <a:t>Let’s Work Together</a:t>
            </a:r>
            <a:endParaRPr/>
          </a:p>
        </p:txBody>
      </p:sp>
      <p:pic>
        <p:nvPicPr>
          <p:cNvPr id="460" name="Google Shape;460;p4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990804" y="4002833"/>
            <a:ext cx="1981609" cy="198884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61" name="Google Shape;461;p42"/>
          <p:cNvGrpSpPr/>
          <p:nvPr/>
        </p:nvGrpSpPr>
        <p:grpSpPr>
          <a:xfrm>
            <a:off x="857315" y="1504733"/>
            <a:ext cx="7400379" cy="3038621"/>
            <a:chOff x="-3810" y="0"/>
            <a:chExt cx="5108642" cy="3984032"/>
          </a:xfrm>
        </p:grpSpPr>
        <p:sp>
          <p:nvSpPr>
            <p:cNvPr id="462" name="Google Shape;462;p42"/>
            <p:cNvSpPr/>
            <p:nvPr/>
          </p:nvSpPr>
          <p:spPr>
            <a:xfrm>
              <a:off x="10160" y="16510"/>
              <a:ext cx="5079432" cy="3957362"/>
            </a:xfrm>
            <a:custGeom>
              <a:rect b="b" l="l" r="r" t="t"/>
              <a:pathLst>
                <a:path extrusionOk="0" h="3957362" w="5079432">
                  <a:moveTo>
                    <a:pt x="5079432" y="3957362"/>
                  </a:moveTo>
                  <a:lnTo>
                    <a:pt x="0" y="3949742"/>
                  </a:lnTo>
                  <a:lnTo>
                    <a:pt x="0" y="1385743"/>
                  </a:lnTo>
                  <a:lnTo>
                    <a:pt x="17780" y="19050"/>
                  </a:lnTo>
                  <a:lnTo>
                    <a:pt x="2530908" y="0"/>
                  </a:lnTo>
                  <a:lnTo>
                    <a:pt x="5060382" y="5080"/>
                  </a:lnTo>
                  <a:close/>
                </a:path>
              </a:pathLst>
            </a:custGeom>
            <a:solidFill>
              <a:srgbClr val="566E96"/>
            </a:solidFill>
            <a:ln>
              <a:noFill/>
            </a:ln>
          </p:spPr>
        </p:sp>
        <p:sp>
          <p:nvSpPr>
            <p:cNvPr id="463" name="Google Shape;463;p42"/>
            <p:cNvSpPr/>
            <p:nvPr/>
          </p:nvSpPr>
          <p:spPr>
            <a:xfrm>
              <a:off x="-3810" y="0"/>
              <a:ext cx="5108642" cy="3984032"/>
            </a:xfrm>
            <a:custGeom>
              <a:rect b="b" l="l" r="r" t="t"/>
              <a:pathLst>
                <a:path extrusionOk="0" h="3984032" w="5108642">
                  <a:moveTo>
                    <a:pt x="5074352" y="21590"/>
                  </a:moveTo>
                  <a:cubicBezTo>
                    <a:pt x="5075622" y="34290"/>
                    <a:pt x="5075622" y="44450"/>
                    <a:pt x="5076892" y="54610"/>
                  </a:cubicBezTo>
                  <a:cubicBezTo>
                    <a:pt x="5079432" y="124036"/>
                    <a:pt x="5080702" y="210485"/>
                    <a:pt x="5083242" y="293847"/>
                  </a:cubicBezTo>
                  <a:cubicBezTo>
                    <a:pt x="5083242" y="414259"/>
                    <a:pt x="5095942" y="2788533"/>
                    <a:pt x="5102292" y="2908944"/>
                  </a:cubicBezTo>
                  <a:cubicBezTo>
                    <a:pt x="5108642" y="3091106"/>
                    <a:pt x="5104832" y="3276355"/>
                    <a:pt x="5104832" y="3458516"/>
                  </a:cubicBezTo>
                  <a:cubicBezTo>
                    <a:pt x="5104832" y="3619065"/>
                    <a:pt x="5106102" y="3767264"/>
                    <a:pt x="5107372" y="3923072"/>
                  </a:cubicBezTo>
                  <a:cubicBezTo>
                    <a:pt x="5107372" y="3944662"/>
                    <a:pt x="5107372" y="3958632"/>
                    <a:pt x="5107372" y="3982762"/>
                  </a:cubicBezTo>
                  <a:cubicBezTo>
                    <a:pt x="5084512" y="3982762"/>
                    <a:pt x="5064192" y="3984032"/>
                    <a:pt x="5032863" y="3982762"/>
                  </a:cubicBezTo>
                  <a:cubicBezTo>
                    <a:pt x="4775349" y="3977682"/>
                    <a:pt x="4513873" y="3984032"/>
                    <a:pt x="4256358" y="3978952"/>
                  </a:cubicBezTo>
                  <a:cubicBezTo>
                    <a:pt x="4101849" y="3975142"/>
                    <a:pt x="3951302" y="3977682"/>
                    <a:pt x="3796794" y="3975142"/>
                  </a:cubicBezTo>
                  <a:cubicBezTo>
                    <a:pt x="3725482" y="3973872"/>
                    <a:pt x="3654171" y="3972602"/>
                    <a:pt x="3582859" y="3971332"/>
                  </a:cubicBezTo>
                  <a:cubicBezTo>
                    <a:pt x="3539279" y="3971332"/>
                    <a:pt x="3499662" y="3972602"/>
                    <a:pt x="3456082" y="3972602"/>
                  </a:cubicBezTo>
                  <a:cubicBezTo>
                    <a:pt x="3345153" y="3971332"/>
                    <a:pt x="3040098" y="3972602"/>
                    <a:pt x="2929168" y="3971332"/>
                  </a:cubicBezTo>
                  <a:cubicBezTo>
                    <a:pt x="2849933" y="3970062"/>
                    <a:pt x="1265229" y="3978952"/>
                    <a:pt x="1185993" y="3977682"/>
                  </a:cubicBezTo>
                  <a:cubicBezTo>
                    <a:pt x="1166185" y="3977682"/>
                    <a:pt x="1142414" y="3978952"/>
                    <a:pt x="1122605" y="3978952"/>
                  </a:cubicBezTo>
                  <a:cubicBezTo>
                    <a:pt x="1075064" y="3978952"/>
                    <a:pt x="1031485" y="3980222"/>
                    <a:pt x="983944" y="3980222"/>
                  </a:cubicBezTo>
                  <a:cubicBezTo>
                    <a:pt x="865091" y="3980222"/>
                    <a:pt x="750200" y="3978952"/>
                    <a:pt x="631347" y="3977682"/>
                  </a:cubicBezTo>
                  <a:cubicBezTo>
                    <a:pt x="560035" y="3976412"/>
                    <a:pt x="488723" y="3975142"/>
                    <a:pt x="421374" y="3973872"/>
                  </a:cubicBezTo>
                  <a:cubicBezTo>
                    <a:pt x="294597" y="3972602"/>
                    <a:pt x="167821" y="3971332"/>
                    <a:pt x="48260" y="3971332"/>
                  </a:cubicBezTo>
                  <a:cubicBezTo>
                    <a:pt x="38100" y="3971332"/>
                    <a:pt x="29210" y="3971332"/>
                    <a:pt x="19050" y="3970062"/>
                  </a:cubicBezTo>
                  <a:cubicBezTo>
                    <a:pt x="10160" y="3968792"/>
                    <a:pt x="5080" y="3962442"/>
                    <a:pt x="7620" y="3953552"/>
                  </a:cubicBezTo>
                  <a:cubicBezTo>
                    <a:pt x="16510" y="3921639"/>
                    <a:pt x="12700" y="3844451"/>
                    <a:pt x="11430" y="3764177"/>
                  </a:cubicBezTo>
                  <a:cubicBezTo>
                    <a:pt x="10160" y="3600540"/>
                    <a:pt x="6350" y="3439991"/>
                    <a:pt x="7620" y="3276355"/>
                  </a:cubicBezTo>
                  <a:cubicBezTo>
                    <a:pt x="5080" y="3072581"/>
                    <a:pt x="0" y="550108"/>
                    <a:pt x="7620" y="343247"/>
                  </a:cubicBezTo>
                  <a:cubicBezTo>
                    <a:pt x="8890" y="303110"/>
                    <a:pt x="7620" y="259885"/>
                    <a:pt x="8890" y="219748"/>
                  </a:cubicBezTo>
                  <a:cubicBezTo>
                    <a:pt x="10160" y="154911"/>
                    <a:pt x="12700" y="83899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8777" y="30480"/>
                    <a:pt x="132165" y="29210"/>
                  </a:cubicBezTo>
                  <a:cubicBezTo>
                    <a:pt x="239133" y="25400"/>
                    <a:pt x="346100" y="22860"/>
                    <a:pt x="457029" y="20320"/>
                  </a:cubicBezTo>
                  <a:cubicBezTo>
                    <a:pt x="532303" y="17780"/>
                    <a:pt x="607576" y="16510"/>
                    <a:pt x="678888" y="13970"/>
                  </a:cubicBezTo>
                  <a:cubicBezTo>
                    <a:pt x="750200" y="11430"/>
                    <a:pt x="825473" y="8890"/>
                    <a:pt x="896785" y="8890"/>
                  </a:cubicBezTo>
                  <a:cubicBezTo>
                    <a:pt x="976020" y="7620"/>
                    <a:pt x="1055255" y="10160"/>
                    <a:pt x="1134491" y="8890"/>
                  </a:cubicBezTo>
                  <a:cubicBezTo>
                    <a:pt x="1233535" y="8890"/>
                    <a:pt x="3028212" y="6350"/>
                    <a:pt x="3127256" y="5080"/>
                  </a:cubicBezTo>
                  <a:cubicBezTo>
                    <a:pt x="3222339" y="3810"/>
                    <a:pt x="3317421" y="2540"/>
                    <a:pt x="3416465" y="2540"/>
                  </a:cubicBezTo>
                  <a:cubicBezTo>
                    <a:pt x="3578897" y="1270"/>
                    <a:pt x="3737367" y="0"/>
                    <a:pt x="3899800" y="0"/>
                  </a:cubicBezTo>
                  <a:cubicBezTo>
                    <a:pt x="3967149" y="0"/>
                    <a:pt x="4038461" y="2540"/>
                    <a:pt x="4105811" y="2540"/>
                  </a:cubicBezTo>
                  <a:cubicBezTo>
                    <a:pt x="4292014" y="3810"/>
                    <a:pt x="4482179" y="5080"/>
                    <a:pt x="4668381" y="7620"/>
                  </a:cubicBezTo>
                  <a:cubicBezTo>
                    <a:pt x="4767425" y="8890"/>
                    <a:pt x="4866469" y="12700"/>
                    <a:pt x="4965513" y="16510"/>
                  </a:cubicBezTo>
                  <a:cubicBezTo>
                    <a:pt x="4989284" y="16510"/>
                    <a:pt x="5013054" y="16510"/>
                    <a:pt x="5032863" y="16510"/>
                  </a:cubicBezTo>
                  <a:cubicBezTo>
                    <a:pt x="5055302" y="17780"/>
                    <a:pt x="5064192" y="20320"/>
                    <a:pt x="5074352" y="21590"/>
                  </a:cubicBezTo>
                  <a:close/>
                  <a:moveTo>
                    <a:pt x="5084512" y="3966252"/>
                  </a:moveTo>
                  <a:cubicBezTo>
                    <a:pt x="5085782" y="3949742"/>
                    <a:pt x="5087052" y="3937042"/>
                    <a:pt x="5087052" y="3924342"/>
                  </a:cubicBezTo>
                  <a:cubicBezTo>
                    <a:pt x="5085782" y="3751827"/>
                    <a:pt x="5084512" y="3588191"/>
                    <a:pt x="5084512" y="3412204"/>
                  </a:cubicBezTo>
                  <a:cubicBezTo>
                    <a:pt x="5084512" y="3331930"/>
                    <a:pt x="5087052" y="3251655"/>
                    <a:pt x="5085782" y="3171380"/>
                  </a:cubicBezTo>
                  <a:cubicBezTo>
                    <a:pt x="5085782" y="3097281"/>
                    <a:pt x="5084512" y="3020094"/>
                    <a:pt x="5083242" y="2945994"/>
                  </a:cubicBezTo>
                  <a:cubicBezTo>
                    <a:pt x="5078162" y="2831757"/>
                    <a:pt x="5066732" y="466746"/>
                    <a:pt x="5066732" y="352510"/>
                  </a:cubicBezTo>
                  <a:cubicBezTo>
                    <a:pt x="5064192" y="256798"/>
                    <a:pt x="5061652" y="157998"/>
                    <a:pt x="5059112" y="63500"/>
                  </a:cubicBezTo>
                  <a:cubicBezTo>
                    <a:pt x="5057842" y="44450"/>
                    <a:pt x="5056572" y="43180"/>
                    <a:pt x="5020978" y="41910"/>
                  </a:cubicBezTo>
                  <a:cubicBezTo>
                    <a:pt x="5009093" y="41910"/>
                    <a:pt x="5001169" y="41910"/>
                    <a:pt x="4989284" y="40640"/>
                  </a:cubicBezTo>
                  <a:cubicBezTo>
                    <a:pt x="4890240" y="36830"/>
                    <a:pt x="4787234" y="31750"/>
                    <a:pt x="4688190" y="30480"/>
                  </a:cubicBezTo>
                  <a:cubicBezTo>
                    <a:pt x="4446523" y="26670"/>
                    <a:pt x="4200894" y="25400"/>
                    <a:pt x="3959226" y="22860"/>
                  </a:cubicBezTo>
                  <a:cubicBezTo>
                    <a:pt x="3923570" y="22860"/>
                    <a:pt x="3883953" y="22860"/>
                    <a:pt x="3848297" y="22860"/>
                  </a:cubicBezTo>
                  <a:cubicBezTo>
                    <a:pt x="3788870" y="22860"/>
                    <a:pt x="3729444" y="22860"/>
                    <a:pt x="3673979" y="22860"/>
                  </a:cubicBezTo>
                  <a:cubicBezTo>
                    <a:pt x="3547203" y="22860"/>
                    <a:pt x="3420427" y="22860"/>
                    <a:pt x="3297612" y="24130"/>
                  </a:cubicBezTo>
                  <a:cubicBezTo>
                    <a:pt x="3190644" y="25400"/>
                    <a:pt x="1388043" y="29210"/>
                    <a:pt x="1281076" y="29210"/>
                  </a:cubicBezTo>
                  <a:cubicBezTo>
                    <a:pt x="1106758" y="29210"/>
                    <a:pt x="932441" y="26670"/>
                    <a:pt x="758123" y="33020"/>
                  </a:cubicBezTo>
                  <a:cubicBezTo>
                    <a:pt x="667003" y="36830"/>
                    <a:pt x="579844" y="36830"/>
                    <a:pt x="492685" y="38100"/>
                  </a:cubicBezTo>
                  <a:cubicBezTo>
                    <a:pt x="342138" y="41910"/>
                    <a:pt x="191591" y="45720"/>
                    <a:pt x="49530" y="50800"/>
                  </a:cubicBezTo>
                  <a:cubicBezTo>
                    <a:pt x="36830" y="50800"/>
                    <a:pt x="34290" y="53340"/>
                    <a:pt x="33020" y="74636"/>
                  </a:cubicBezTo>
                  <a:cubicBezTo>
                    <a:pt x="31750" y="130211"/>
                    <a:pt x="31750" y="185786"/>
                    <a:pt x="30480" y="241360"/>
                  </a:cubicBezTo>
                  <a:cubicBezTo>
                    <a:pt x="29210" y="333985"/>
                    <a:pt x="26670" y="423522"/>
                    <a:pt x="25400" y="516146"/>
                  </a:cubicBezTo>
                  <a:cubicBezTo>
                    <a:pt x="20320" y="614946"/>
                    <a:pt x="26670" y="3029356"/>
                    <a:pt x="29210" y="3128156"/>
                  </a:cubicBezTo>
                  <a:cubicBezTo>
                    <a:pt x="29210" y="3233130"/>
                    <a:pt x="29210" y="3341192"/>
                    <a:pt x="30480" y="3446166"/>
                  </a:cubicBezTo>
                  <a:cubicBezTo>
                    <a:pt x="30480" y="3523353"/>
                    <a:pt x="33020" y="3600540"/>
                    <a:pt x="33020" y="3677727"/>
                  </a:cubicBezTo>
                  <a:cubicBezTo>
                    <a:pt x="33020" y="3761089"/>
                    <a:pt x="33020" y="3844451"/>
                    <a:pt x="31750" y="3924342"/>
                  </a:cubicBezTo>
                  <a:cubicBezTo>
                    <a:pt x="31750" y="3928152"/>
                    <a:pt x="31750" y="3930692"/>
                    <a:pt x="31750" y="3934502"/>
                  </a:cubicBezTo>
                  <a:cubicBezTo>
                    <a:pt x="31750" y="3944662"/>
                    <a:pt x="35560" y="3948472"/>
                    <a:pt x="44450" y="3948472"/>
                  </a:cubicBezTo>
                  <a:cubicBezTo>
                    <a:pt x="76700" y="3948472"/>
                    <a:pt x="132165" y="3949742"/>
                    <a:pt x="183668" y="3949742"/>
                  </a:cubicBezTo>
                  <a:cubicBezTo>
                    <a:pt x="258941" y="3949742"/>
                    <a:pt x="338177" y="3947202"/>
                    <a:pt x="413450" y="3949742"/>
                  </a:cubicBezTo>
                  <a:cubicBezTo>
                    <a:pt x="536265" y="3953552"/>
                    <a:pt x="659079" y="3956092"/>
                    <a:pt x="781894" y="3954822"/>
                  </a:cubicBezTo>
                  <a:cubicBezTo>
                    <a:pt x="861129" y="3953552"/>
                    <a:pt x="936402" y="3956092"/>
                    <a:pt x="1015638" y="3956092"/>
                  </a:cubicBezTo>
                  <a:cubicBezTo>
                    <a:pt x="1130529" y="3956092"/>
                    <a:pt x="1245420" y="3954822"/>
                    <a:pt x="1360311" y="3956092"/>
                  </a:cubicBezTo>
                  <a:cubicBezTo>
                    <a:pt x="1530667" y="3957362"/>
                    <a:pt x="3400618" y="3947202"/>
                    <a:pt x="3574935" y="3949742"/>
                  </a:cubicBezTo>
                  <a:cubicBezTo>
                    <a:pt x="3650209" y="3951012"/>
                    <a:pt x="3725482" y="3952282"/>
                    <a:pt x="3796794" y="3952282"/>
                  </a:cubicBezTo>
                  <a:cubicBezTo>
                    <a:pt x="3927532" y="3954822"/>
                    <a:pt x="4054308" y="3951012"/>
                    <a:pt x="4185047" y="3954822"/>
                  </a:cubicBezTo>
                  <a:cubicBezTo>
                    <a:pt x="4292014" y="3957362"/>
                    <a:pt x="4398982" y="3957362"/>
                    <a:pt x="4505949" y="3959902"/>
                  </a:cubicBezTo>
                  <a:cubicBezTo>
                    <a:pt x="4664420" y="3963712"/>
                    <a:pt x="4822890" y="3966252"/>
                    <a:pt x="4981360" y="3967522"/>
                  </a:cubicBezTo>
                  <a:cubicBezTo>
                    <a:pt x="5040787" y="3967522"/>
                    <a:pt x="5064192" y="3966252"/>
                    <a:pt x="5084512" y="3966252"/>
                  </a:cubicBezTo>
                  <a:close/>
                </a:path>
              </a:pathLst>
            </a:custGeom>
            <a:solidFill>
              <a:srgbClr val="566E96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464" name="Google Shape;464;p4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1799898">
            <a:off x="8033090" y="421771"/>
            <a:ext cx="626719" cy="590252"/>
          </a:xfrm>
          <a:prstGeom prst="rect">
            <a:avLst/>
          </a:prstGeom>
          <a:noFill/>
          <a:ln>
            <a:noFill/>
          </a:ln>
        </p:spPr>
      </p:pic>
      <p:pic>
        <p:nvPicPr>
          <p:cNvPr id="465" name="Google Shape;465;p4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257881" y="1293388"/>
            <a:ext cx="180431" cy="196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6" name="Google Shape;466;p4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019371" y="1192671"/>
            <a:ext cx="90216" cy="98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67" name="Google Shape;467;p42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 rot="-3186362">
            <a:off x="878725" y="1145607"/>
            <a:ext cx="90211" cy="98226"/>
          </a:xfrm>
          <a:prstGeom prst="rect">
            <a:avLst/>
          </a:prstGeom>
          <a:noFill/>
          <a:ln>
            <a:noFill/>
          </a:ln>
        </p:spPr>
      </p:pic>
      <p:pic>
        <p:nvPicPr>
          <p:cNvPr id="468" name="Google Shape;468;p4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rot="-3186291">
            <a:off x="994107" y="901661"/>
            <a:ext cx="132832" cy="1446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69" name="Google Shape;469;p42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 rot="-1818966">
            <a:off x="-920963" y="-255645"/>
            <a:ext cx="2259971" cy="1014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70" name="Google Shape;470;p42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7572007" y="3847249"/>
            <a:ext cx="2810753" cy="1563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71" name="Google Shape;471;p42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7459648" y="3038635"/>
            <a:ext cx="1684355" cy="1881644"/>
          </a:xfrm>
          <a:prstGeom prst="rect">
            <a:avLst/>
          </a:prstGeom>
          <a:noFill/>
          <a:ln>
            <a:noFill/>
          </a:ln>
        </p:spPr>
      </p:pic>
      <p:pic>
        <p:nvPicPr>
          <p:cNvPr id="472" name="Google Shape;472;p42"/>
          <p:cNvPicPr preferRelativeResize="0"/>
          <p:nvPr/>
        </p:nvPicPr>
        <p:blipFill rotWithShape="1">
          <a:blip r:embed="rId11">
            <a:alphaModFix/>
          </a:blip>
          <a:srcRect b="0" l="0" r="0" t="33061"/>
          <a:stretch/>
        </p:blipFill>
        <p:spPr>
          <a:xfrm>
            <a:off x="2232438" y="1643200"/>
            <a:ext cx="4679126" cy="2940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1284D"/>
        </a:solidFill>
      </p:bgPr>
    </p:bg>
    <p:spTree>
      <p:nvGrpSpPr>
        <p:cNvPr id="476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p43"/>
          <p:cNvSpPr/>
          <p:nvPr/>
        </p:nvSpPr>
        <p:spPr>
          <a:xfrm rot="5400000">
            <a:off x="-704424" y="388109"/>
            <a:ext cx="5226013" cy="4443988"/>
          </a:xfrm>
          <a:custGeom>
            <a:rect b="b" l="l" r="r" t="t"/>
            <a:pathLst>
              <a:path extrusionOk="0" h="5828181" w="6853788">
                <a:moveTo>
                  <a:pt x="6849978" y="5065463"/>
                </a:moveTo>
                <a:cubicBezTo>
                  <a:pt x="6849978" y="4796217"/>
                  <a:pt x="6853788" y="4522408"/>
                  <a:pt x="6847438" y="4253163"/>
                </a:cubicBezTo>
                <a:cubicBezTo>
                  <a:pt x="6839818" y="4075187"/>
                  <a:pt x="6828388" y="565868"/>
                  <a:pt x="6828388" y="387893"/>
                </a:cubicBezTo>
                <a:cubicBezTo>
                  <a:pt x="6825848" y="264678"/>
                  <a:pt x="6824578" y="136901"/>
                  <a:pt x="6822038" y="54610"/>
                </a:cubicBezTo>
                <a:cubicBezTo>
                  <a:pt x="6822038" y="44450"/>
                  <a:pt x="6820768" y="34290"/>
                  <a:pt x="6819498" y="21590"/>
                </a:cubicBezTo>
                <a:cubicBezTo>
                  <a:pt x="6809338" y="19050"/>
                  <a:pt x="6800448" y="17780"/>
                  <a:pt x="6790288" y="16510"/>
                </a:cubicBezTo>
                <a:cubicBezTo>
                  <a:pt x="6764926" y="15240"/>
                  <a:pt x="6732733" y="16510"/>
                  <a:pt x="6705906" y="16510"/>
                </a:cubicBezTo>
                <a:cubicBezTo>
                  <a:pt x="6571769" y="13970"/>
                  <a:pt x="6437632" y="8890"/>
                  <a:pt x="6303495" y="7620"/>
                </a:cubicBezTo>
                <a:cubicBezTo>
                  <a:pt x="6051318" y="5080"/>
                  <a:pt x="5793775" y="3810"/>
                  <a:pt x="5541598" y="2540"/>
                </a:cubicBezTo>
                <a:cubicBezTo>
                  <a:pt x="5450385" y="2540"/>
                  <a:pt x="5353806" y="0"/>
                  <a:pt x="5262593" y="0"/>
                </a:cubicBezTo>
                <a:cubicBezTo>
                  <a:pt x="5042608" y="0"/>
                  <a:pt x="4827989" y="1270"/>
                  <a:pt x="4608005" y="1270"/>
                </a:cubicBezTo>
                <a:cubicBezTo>
                  <a:pt x="4479233" y="1270"/>
                  <a:pt x="4350462" y="3810"/>
                  <a:pt x="4216325" y="3810"/>
                </a:cubicBezTo>
                <a:cubicBezTo>
                  <a:pt x="4082188" y="5080"/>
                  <a:pt x="1651628" y="7620"/>
                  <a:pt x="1517491" y="7620"/>
                </a:cubicBezTo>
                <a:cubicBezTo>
                  <a:pt x="1410181" y="7620"/>
                  <a:pt x="1302872" y="6350"/>
                  <a:pt x="1195562" y="7620"/>
                </a:cubicBezTo>
                <a:cubicBezTo>
                  <a:pt x="1098984" y="8890"/>
                  <a:pt x="997040" y="11430"/>
                  <a:pt x="900461" y="12700"/>
                </a:cubicBezTo>
                <a:cubicBezTo>
                  <a:pt x="798517" y="15240"/>
                  <a:pt x="696573" y="16510"/>
                  <a:pt x="599994" y="19050"/>
                </a:cubicBezTo>
                <a:cubicBezTo>
                  <a:pt x="455126" y="21590"/>
                  <a:pt x="304893" y="24130"/>
                  <a:pt x="160025" y="27940"/>
                </a:cubicBezTo>
                <a:cubicBezTo>
                  <a:pt x="74178" y="30480"/>
                  <a:pt x="38100" y="34290"/>
                  <a:pt x="16510" y="36830"/>
                </a:cubicBezTo>
                <a:cubicBezTo>
                  <a:pt x="16510" y="38100"/>
                  <a:pt x="13970" y="40640"/>
                  <a:pt x="13970" y="43180"/>
                </a:cubicBezTo>
                <a:cubicBezTo>
                  <a:pt x="12700" y="73012"/>
                  <a:pt x="10160" y="177972"/>
                  <a:pt x="8890" y="278369"/>
                </a:cubicBezTo>
                <a:cubicBezTo>
                  <a:pt x="7620" y="337694"/>
                  <a:pt x="8890" y="401583"/>
                  <a:pt x="7620" y="460908"/>
                </a:cubicBezTo>
                <a:cubicBezTo>
                  <a:pt x="0" y="762098"/>
                  <a:pt x="5080" y="4490464"/>
                  <a:pt x="7620" y="4796217"/>
                </a:cubicBezTo>
                <a:cubicBezTo>
                  <a:pt x="6350" y="5038082"/>
                  <a:pt x="11430" y="5275383"/>
                  <a:pt x="11430" y="5517247"/>
                </a:cubicBezTo>
                <a:cubicBezTo>
                  <a:pt x="11430" y="5631335"/>
                  <a:pt x="15240" y="5749985"/>
                  <a:pt x="7620" y="5797701"/>
                </a:cubicBezTo>
                <a:cubicBezTo>
                  <a:pt x="5080" y="5806591"/>
                  <a:pt x="10160" y="5812941"/>
                  <a:pt x="19050" y="5814211"/>
                </a:cubicBezTo>
                <a:cubicBezTo>
                  <a:pt x="29210" y="5815481"/>
                  <a:pt x="38100" y="5815481"/>
                  <a:pt x="48260" y="5815481"/>
                </a:cubicBezTo>
                <a:cubicBezTo>
                  <a:pt x="202949" y="5816751"/>
                  <a:pt x="374644" y="5816751"/>
                  <a:pt x="551705" y="5818021"/>
                </a:cubicBezTo>
                <a:cubicBezTo>
                  <a:pt x="648284" y="5819291"/>
                  <a:pt x="744862" y="5820561"/>
                  <a:pt x="836075" y="5821831"/>
                </a:cubicBezTo>
                <a:cubicBezTo>
                  <a:pt x="997040" y="5823101"/>
                  <a:pt x="1152638" y="5823101"/>
                  <a:pt x="1313603" y="5824371"/>
                </a:cubicBezTo>
                <a:cubicBezTo>
                  <a:pt x="1377988" y="5824371"/>
                  <a:pt x="1437009" y="5824371"/>
                  <a:pt x="1501394" y="5823101"/>
                </a:cubicBezTo>
                <a:cubicBezTo>
                  <a:pt x="1528222" y="5823101"/>
                  <a:pt x="1560415" y="5821831"/>
                  <a:pt x="1587242" y="5821831"/>
                </a:cubicBezTo>
                <a:cubicBezTo>
                  <a:pt x="1694551" y="5823101"/>
                  <a:pt x="3840742" y="5814211"/>
                  <a:pt x="3948051" y="5815481"/>
                </a:cubicBezTo>
                <a:cubicBezTo>
                  <a:pt x="4098284" y="5816751"/>
                  <a:pt x="4511426" y="5816751"/>
                  <a:pt x="4661659" y="5816751"/>
                </a:cubicBezTo>
                <a:cubicBezTo>
                  <a:pt x="4720679" y="5816751"/>
                  <a:pt x="4774334" y="5815481"/>
                  <a:pt x="4833355" y="5815481"/>
                </a:cubicBezTo>
                <a:cubicBezTo>
                  <a:pt x="4929933" y="5816751"/>
                  <a:pt x="5026512" y="5818021"/>
                  <a:pt x="5123090" y="5819291"/>
                </a:cubicBezTo>
                <a:cubicBezTo>
                  <a:pt x="5332344" y="5821831"/>
                  <a:pt x="5536232" y="5819291"/>
                  <a:pt x="5745486" y="5823101"/>
                </a:cubicBezTo>
                <a:cubicBezTo>
                  <a:pt x="6094241" y="5828181"/>
                  <a:pt x="6448363" y="5821831"/>
                  <a:pt x="6790288" y="5826911"/>
                </a:cubicBezTo>
                <a:cubicBezTo>
                  <a:pt x="6810608" y="5828181"/>
                  <a:pt x="6830928" y="5826911"/>
                  <a:pt x="6853788" y="5826911"/>
                </a:cubicBezTo>
                <a:cubicBezTo>
                  <a:pt x="6853788" y="5802781"/>
                  <a:pt x="6853788" y="5790081"/>
                  <a:pt x="6853788" y="5754549"/>
                </a:cubicBezTo>
                <a:cubicBezTo>
                  <a:pt x="6852518" y="5521811"/>
                  <a:pt x="6849978" y="5302764"/>
                  <a:pt x="6849978" y="5065463"/>
                </a:cubicBezTo>
                <a:close/>
              </a:path>
            </a:pathLst>
          </a:custGeom>
          <a:solidFill>
            <a:srgbClr val="566E96"/>
          </a:solidFill>
          <a:ln>
            <a:noFill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478" name="Google Shape;478;p43"/>
          <p:cNvGrpSpPr/>
          <p:nvPr/>
        </p:nvGrpSpPr>
        <p:grpSpPr>
          <a:xfrm>
            <a:off x="514350" y="802922"/>
            <a:ext cx="3114900" cy="1665822"/>
            <a:chOff x="0" y="0"/>
            <a:chExt cx="8306400" cy="4442193"/>
          </a:xfrm>
        </p:grpSpPr>
        <p:pic>
          <p:nvPicPr>
            <p:cNvPr id="479" name="Google Shape;479;p43"/>
            <p:cNvPicPr preferRelativeResize="0"/>
            <p:nvPr/>
          </p:nvPicPr>
          <p:blipFill rotWithShape="1">
            <a:blip r:embed="rId3">
              <a:alphaModFix/>
            </a:blip>
            <a:srcRect b="0" l="0" r="0" t="51616"/>
            <a:stretch/>
          </p:blipFill>
          <p:spPr>
            <a:xfrm>
              <a:off x="0" y="0"/>
              <a:ext cx="3092719" cy="13467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80" name="Google Shape;480;p43"/>
            <p:cNvSpPr txBox="1"/>
            <p:nvPr/>
          </p:nvSpPr>
          <p:spPr>
            <a:xfrm>
              <a:off x="0" y="448893"/>
              <a:ext cx="8306400" cy="3993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0699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4700">
                  <a:solidFill>
                    <a:srgbClr val="FFFFFF"/>
                  </a:solidFill>
                  <a:latin typeface="Jua"/>
                  <a:ea typeface="Jua"/>
                  <a:cs typeface="Jua"/>
                  <a:sym typeface="Jua"/>
                </a:rPr>
                <a:t>What We Need</a:t>
              </a:r>
              <a:endParaRPr sz="700"/>
            </a:p>
          </p:txBody>
        </p:sp>
      </p:grpSp>
      <p:pic>
        <p:nvPicPr>
          <p:cNvPr id="481" name="Google Shape;481;p4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9281514">
            <a:off x="8134328" y="4361601"/>
            <a:ext cx="2810754" cy="156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2" name="Google Shape;482;p4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003425" y="-932055"/>
            <a:ext cx="538898" cy="1864113"/>
          </a:xfrm>
          <a:prstGeom prst="rect">
            <a:avLst/>
          </a:prstGeom>
          <a:noFill/>
          <a:ln>
            <a:noFill/>
          </a:ln>
        </p:spPr>
      </p:pic>
      <p:pic>
        <p:nvPicPr>
          <p:cNvPr id="483" name="Google Shape;483;p4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rot="2407560">
            <a:off x="8452110" y="700584"/>
            <a:ext cx="180429" cy="196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484" name="Google Shape;484;p43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 rot="2407658">
            <a:off x="8347963" y="953400"/>
            <a:ext cx="109956" cy="119722"/>
          </a:xfrm>
          <a:prstGeom prst="rect">
            <a:avLst/>
          </a:prstGeom>
          <a:noFill/>
          <a:ln>
            <a:noFill/>
          </a:ln>
        </p:spPr>
      </p:pic>
      <p:pic>
        <p:nvPicPr>
          <p:cNvPr id="485" name="Google Shape;485;p43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794225" y="2785609"/>
            <a:ext cx="2306238" cy="2057404"/>
          </a:xfrm>
          <a:prstGeom prst="rect">
            <a:avLst/>
          </a:prstGeom>
          <a:noFill/>
          <a:ln>
            <a:noFill/>
          </a:ln>
        </p:spPr>
      </p:pic>
      <p:pic>
        <p:nvPicPr>
          <p:cNvPr id="486" name="Google Shape;486;p43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441248" y="1761612"/>
            <a:ext cx="645900" cy="645897"/>
          </a:xfrm>
          <a:prstGeom prst="rect">
            <a:avLst/>
          </a:prstGeom>
          <a:noFill/>
          <a:ln>
            <a:noFill/>
          </a:ln>
        </p:spPr>
      </p:pic>
      <p:pic>
        <p:nvPicPr>
          <p:cNvPr id="487" name="Google Shape;487;p43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4441246" y="1166903"/>
            <a:ext cx="645900" cy="645897"/>
          </a:xfrm>
          <a:prstGeom prst="rect">
            <a:avLst/>
          </a:prstGeom>
          <a:noFill/>
          <a:ln>
            <a:noFill/>
          </a:ln>
        </p:spPr>
      </p:pic>
      <p:pic>
        <p:nvPicPr>
          <p:cNvPr id="488" name="Google Shape;488;p43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4441249" y="2356322"/>
            <a:ext cx="645900" cy="645897"/>
          </a:xfrm>
          <a:prstGeom prst="rect">
            <a:avLst/>
          </a:prstGeom>
          <a:noFill/>
          <a:ln>
            <a:noFill/>
          </a:ln>
        </p:spPr>
      </p:pic>
      <p:pic>
        <p:nvPicPr>
          <p:cNvPr id="489" name="Google Shape;489;p43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4441243" y="2951032"/>
            <a:ext cx="645900" cy="645897"/>
          </a:xfrm>
          <a:prstGeom prst="rect">
            <a:avLst/>
          </a:prstGeom>
          <a:noFill/>
          <a:ln>
            <a:noFill/>
          </a:ln>
        </p:spPr>
      </p:pic>
      <p:pic>
        <p:nvPicPr>
          <p:cNvPr id="490" name="Google Shape;490;p43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4441255" y="3545742"/>
            <a:ext cx="645900" cy="645897"/>
          </a:xfrm>
          <a:prstGeom prst="rect">
            <a:avLst/>
          </a:prstGeom>
          <a:noFill/>
          <a:ln>
            <a:noFill/>
          </a:ln>
        </p:spPr>
      </p:pic>
      <p:sp>
        <p:nvSpPr>
          <p:cNvPr id="491" name="Google Shape;491;p43"/>
          <p:cNvSpPr txBox="1"/>
          <p:nvPr/>
        </p:nvSpPr>
        <p:spPr>
          <a:xfrm>
            <a:off x="5093025" y="1274300"/>
            <a:ext cx="35550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chemeClr val="lt1"/>
                </a:solidFill>
                <a:latin typeface="Jua"/>
                <a:ea typeface="Jua"/>
                <a:cs typeface="Jua"/>
                <a:sym typeface="Jua"/>
              </a:rPr>
              <a:t>A Group</a:t>
            </a:r>
            <a:endParaRPr sz="1600">
              <a:solidFill>
                <a:schemeClr val="lt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492" name="Google Shape;492;p43"/>
          <p:cNvSpPr txBox="1"/>
          <p:nvPr/>
        </p:nvSpPr>
        <p:spPr>
          <a:xfrm>
            <a:off x="5093025" y="1869013"/>
            <a:ext cx="35550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chemeClr val="lt1"/>
                </a:solidFill>
                <a:latin typeface="Jua"/>
                <a:ea typeface="Jua"/>
                <a:cs typeface="Jua"/>
                <a:sym typeface="Jua"/>
              </a:rPr>
              <a:t>A Chromebook</a:t>
            </a:r>
            <a:endParaRPr sz="1600">
              <a:solidFill>
                <a:schemeClr val="lt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493" name="Google Shape;493;p43"/>
          <p:cNvSpPr txBox="1"/>
          <p:nvPr/>
        </p:nvSpPr>
        <p:spPr>
          <a:xfrm>
            <a:off x="5093025" y="2463725"/>
            <a:ext cx="35550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chemeClr val="lt1"/>
                </a:solidFill>
                <a:latin typeface="Jua"/>
                <a:ea typeface="Jua"/>
                <a:cs typeface="Jua"/>
                <a:sym typeface="Jua"/>
              </a:rPr>
              <a:t>An mBot</a:t>
            </a:r>
            <a:endParaRPr sz="1600">
              <a:solidFill>
                <a:schemeClr val="lt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494" name="Google Shape;494;p43"/>
          <p:cNvSpPr txBox="1"/>
          <p:nvPr/>
        </p:nvSpPr>
        <p:spPr>
          <a:xfrm>
            <a:off x="5093025" y="3058438"/>
            <a:ext cx="35550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chemeClr val="lt1"/>
                </a:solidFill>
                <a:latin typeface="Jua"/>
                <a:ea typeface="Jua"/>
                <a:cs typeface="Jua"/>
                <a:sym typeface="Jua"/>
              </a:rPr>
              <a:t>Thinking Caps</a:t>
            </a:r>
            <a:endParaRPr sz="1600">
              <a:solidFill>
                <a:schemeClr val="lt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495" name="Google Shape;495;p43"/>
          <p:cNvSpPr txBox="1"/>
          <p:nvPr/>
        </p:nvSpPr>
        <p:spPr>
          <a:xfrm>
            <a:off x="5093025" y="3653150"/>
            <a:ext cx="35550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chemeClr val="lt1"/>
                </a:solidFill>
                <a:latin typeface="Jua"/>
                <a:ea typeface="Jua"/>
                <a:cs typeface="Jua"/>
                <a:sym typeface="Jua"/>
              </a:rPr>
              <a:t>Patience</a:t>
            </a:r>
            <a:endParaRPr sz="1600">
              <a:solidFill>
                <a:schemeClr val="lt1"/>
              </a:solidFill>
              <a:latin typeface="Jua"/>
              <a:ea typeface="Jua"/>
              <a:cs typeface="Jua"/>
              <a:sym typeface="Jua"/>
            </a:endParaRPr>
          </a:p>
        </p:txBody>
      </p:sp>
      <p:pic>
        <p:nvPicPr>
          <p:cNvPr id="496" name="Google Shape;496;p43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6269876" y="626273"/>
            <a:ext cx="1273926" cy="977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97" name="Google Shape;497;p43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7639928" y="1507025"/>
            <a:ext cx="1305155" cy="900477"/>
          </a:xfrm>
          <a:prstGeom prst="rect">
            <a:avLst/>
          </a:prstGeom>
          <a:noFill/>
          <a:ln>
            <a:noFill/>
          </a:ln>
        </p:spPr>
      </p:pic>
      <p:pic>
        <p:nvPicPr>
          <p:cNvPr id="498" name="Google Shape;498;p43"/>
          <p:cNvPicPr preferRelativeResize="0"/>
          <p:nvPr/>
        </p:nvPicPr>
        <p:blipFill rotWithShape="1">
          <a:blip r:embed="rId16">
            <a:alphaModFix/>
          </a:blip>
          <a:srcRect b="0" l="0" r="0" t="33061"/>
          <a:stretch/>
        </p:blipFill>
        <p:spPr>
          <a:xfrm>
            <a:off x="6161267" y="2129450"/>
            <a:ext cx="1650575" cy="1037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499" name="Google Shape;499;p43"/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7604887" y="2724880"/>
            <a:ext cx="1410826" cy="1053696"/>
          </a:xfrm>
          <a:prstGeom prst="rect">
            <a:avLst/>
          </a:prstGeom>
          <a:noFill/>
          <a:ln>
            <a:noFill/>
          </a:ln>
        </p:spPr>
      </p:pic>
      <p:pic>
        <p:nvPicPr>
          <p:cNvPr id="500" name="Google Shape;500;p43"/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6427914" y="3435275"/>
            <a:ext cx="782962" cy="1053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1284D"/>
        </a:solidFill>
      </p:bgPr>
    </p:bg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26"/>
          <p:cNvSpPr/>
          <p:nvPr/>
        </p:nvSpPr>
        <p:spPr>
          <a:xfrm rot="5400000">
            <a:off x="-704424" y="388109"/>
            <a:ext cx="5226013" cy="4443988"/>
          </a:xfrm>
          <a:custGeom>
            <a:rect b="b" l="l" r="r" t="t"/>
            <a:pathLst>
              <a:path extrusionOk="0" h="5828181" w="6853788">
                <a:moveTo>
                  <a:pt x="6849978" y="5065463"/>
                </a:moveTo>
                <a:cubicBezTo>
                  <a:pt x="6849978" y="4796217"/>
                  <a:pt x="6853788" y="4522408"/>
                  <a:pt x="6847438" y="4253163"/>
                </a:cubicBezTo>
                <a:cubicBezTo>
                  <a:pt x="6839818" y="4075187"/>
                  <a:pt x="6828388" y="565868"/>
                  <a:pt x="6828388" y="387893"/>
                </a:cubicBezTo>
                <a:cubicBezTo>
                  <a:pt x="6825848" y="264678"/>
                  <a:pt x="6824578" y="136901"/>
                  <a:pt x="6822038" y="54610"/>
                </a:cubicBezTo>
                <a:cubicBezTo>
                  <a:pt x="6822038" y="44450"/>
                  <a:pt x="6820768" y="34290"/>
                  <a:pt x="6819498" y="21590"/>
                </a:cubicBezTo>
                <a:cubicBezTo>
                  <a:pt x="6809338" y="19050"/>
                  <a:pt x="6800448" y="17780"/>
                  <a:pt x="6790288" y="16510"/>
                </a:cubicBezTo>
                <a:cubicBezTo>
                  <a:pt x="6764926" y="15240"/>
                  <a:pt x="6732733" y="16510"/>
                  <a:pt x="6705906" y="16510"/>
                </a:cubicBezTo>
                <a:cubicBezTo>
                  <a:pt x="6571769" y="13970"/>
                  <a:pt x="6437632" y="8890"/>
                  <a:pt x="6303495" y="7620"/>
                </a:cubicBezTo>
                <a:cubicBezTo>
                  <a:pt x="6051318" y="5080"/>
                  <a:pt x="5793775" y="3810"/>
                  <a:pt x="5541598" y="2540"/>
                </a:cubicBezTo>
                <a:cubicBezTo>
                  <a:pt x="5450385" y="2540"/>
                  <a:pt x="5353806" y="0"/>
                  <a:pt x="5262593" y="0"/>
                </a:cubicBezTo>
                <a:cubicBezTo>
                  <a:pt x="5042608" y="0"/>
                  <a:pt x="4827989" y="1270"/>
                  <a:pt x="4608005" y="1270"/>
                </a:cubicBezTo>
                <a:cubicBezTo>
                  <a:pt x="4479233" y="1270"/>
                  <a:pt x="4350462" y="3810"/>
                  <a:pt x="4216325" y="3810"/>
                </a:cubicBezTo>
                <a:cubicBezTo>
                  <a:pt x="4082188" y="5080"/>
                  <a:pt x="1651628" y="7620"/>
                  <a:pt x="1517491" y="7620"/>
                </a:cubicBezTo>
                <a:cubicBezTo>
                  <a:pt x="1410181" y="7620"/>
                  <a:pt x="1302872" y="6350"/>
                  <a:pt x="1195562" y="7620"/>
                </a:cubicBezTo>
                <a:cubicBezTo>
                  <a:pt x="1098984" y="8890"/>
                  <a:pt x="997040" y="11430"/>
                  <a:pt x="900461" y="12700"/>
                </a:cubicBezTo>
                <a:cubicBezTo>
                  <a:pt x="798517" y="15240"/>
                  <a:pt x="696573" y="16510"/>
                  <a:pt x="599994" y="19050"/>
                </a:cubicBezTo>
                <a:cubicBezTo>
                  <a:pt x="455126" y="21590"/>
                  <a:pt x="304893" y="24130"/>
                  <a:pt x="160025" y="27940"/>
                </a:cubicBezTo>
                <a:cubicBezTo>
                  <a:pt x="74178" y="30480"/>
                  <a:pt x="38100" y="34290"/>
                  <a:pt x="16510" y="36830"/>
                </a:cubicBezTo>
                <a:cubicBezTo>
                  <a:pt x="16510" y="38100"/>
                  <a:pt x="13970" y="40640"/>
                  <a:pt x="13970" y="43180"/>
                </a:cubicBezTo>
                <a:cubicBezTo>
                  <a:pt x="12700" y="73012"/>
                  <a:pt x="10160" y="177972"/>
                  <a:pt x="8890" y="278369"/>
                </a:cubicBezTo>
                <a:cubicBezTo>
                  <a:pt x="7620" y="337694"/>
                  <a:pt x="8890" y="401583"/>
                  <a:pt x="7620" y="460908"/>
                </a:cubicBezTo>
                <a:cubicBezTo>
                  <a:pt x="0" y="762098"/>
                  <a:pt x="5080" y="4490464"/>
                  <a:pt x="7620" y="4796217"/>
                </a:cubicBezTo>
                <a:cubicBezTo>
                  <a:pt x="6350" y="5038082"/>
                  <a:pt x="11430" y="5275383"/>
                  <a:pt x="11430" y="5517247"/>
                </a:cubicBezTo>
                <a:cubicBezTo>
                  <a:pt x="11430" y="5631335"/>
                  <a:pt x="15240" y="5749985"/>
                  <a:pt x="7620" y="5797701"/>
                </a:cubicBezTo>
                <a:cubicBezTo>
                  <a:pt x="5080" y="5806591"/>
                  <a:pt x="10160" y="5812941"/>
                  <a:pt x="19050" y="5814211"/>
                </a:cubicBezTo>
                <a:cubicBezTo>
                  <a:pt x="29210" y="5815481"/>
                  <a:pt x="38100" y="5815481"/>
                  <a:pt x="48260" y="5815481"/>
                </a:cubicBezTo>
                <a:cubicBezTo>
                  <a:pt x="202949" y="5816751"/>
                  <a:pt x="374644" y="5816751"/>
                  <a:pt x="551705" y="5818021"/>
                </a:cubicBezTo>
                <a:cubicBezTo>
                  <a:pt x="648284" y="5819291"/>
                  <a:pt x="744862" y="5820561"/>
                  <a:pt x="836075" y="5821831"/>
                </a:cubicBezTo>
                <a:cubicBezTo>
                  <a:pt x="997040" y="5823101"/>
                  <a:pt x="1152638" y="5823101"/>
                  <a:pt x="1313603" y="5824371"/>
                </a:cubicBezTo>
                <a:cubicBezTo>
                  <a:pt x="1377988" y="5824371"/>
                  <a:pt x="1437009" y="5824371"/>
                  <a:pt x="1501394" y="5823101"/>
                </a:cubicBezTo>
                <a:cubicBezTo>
                  <a:pt x="1528222" y="5823101"/>
                  <a:pt x="1560415" y="5821831"/>
                  <a:pt x="1587242" y="5821831"/>
                </a:cubicBezTo>
                <a:cubicBezTo>
                  <a:pt x="1694551" y="5823101"/>
                  <a:pt x="3840742" y="5814211"/>
                  <a:pt x="3948051" y="5815481"/>
                </a:cubicBezTo>
                <a:cubicBezTo>
                  <a:pt x="4098284" y="5816751"/>
                  <a:pt x="4511426" y="5816751"/>
                  <a:pt x="4661659" y="5816751"/>
                </a:cubicBezTo>
                <a:cubicBezTo>
                  <a:pt x="4720679" y="5816751"/>
                  <a:pt x="4774334" y="5815481"/>
                  <a:pt x="4833355" y="5815481"/>
                </a:cubicBezTo>
                <a:cubicBezTo>
                  <a:pt x="4929933" y="5816751"/>
                  <a:pt x="5026512" y="5818021"/>
                  <a:pt x="5123090" y="5819291"/>
                </a:cubicBezTo>
                <a:cubicBezTo>
                  <a:pt x="5332344" y="5821831"/>
                  <a:pt x="5536232" y="5819291"/>
                  <a:pt x="5745486" y="5823101"/>
                </a:cubicBezTo>
                <a:cubicBezTo>
                  <a:pt x="6094241" y="5828181"/>
                  <a:pt x="6448363" y="5821831"/>
                  <a:pt x="6790288" y="5826911"/>
                </a:cubicBezTo>
                <a:cubicBezTo>
                  <a:pt x="6810608" y="5828181"/>
                  <a:pt x="6830928" y="5826911"/>
                  <a:pt x="6853788" y="5826911"/>
                </a:cubicBezTo>
                <a:cubicBezTo>
                  <a:pt x="6853788" y="5802781"/>
                  <a:pt x="6853788" y="5790081"/>
                  <a:pt x="6853788" y="5754549"/>
                </a:cubicBezTo>
                <a:cubicBezTo>
                  <a:pt x="6852518" y="5521811"/>
                  <a:pt x="6849978" y="5302764"/>
                  <a:pt x="6849978" y="5065463"/>
                </a:cubicBezTo>
                <a:close/>
              </a:path>
            </a:pathLst>
          </a:custGeom>
          <a:solidFill>
            <a:srgbClr val="566E96"/>
          </a:solidFill>
          <a:ln>
            <a:noFill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54" name="Google Shape;154;p26"/>
          <p:cNvGrpSpPr/>
          <p:nvPr/>
        </p:nvGrpSpPr>
        <p:grpSpPr>
          <a:xfrm>
            <a:off x="514350" y="802922"/>
            <a:ext cx="3114900" cy="1665822"/>
            <a:chOff x="0" y="0"/>
            <a:chExt cx="8306400" cy="4442193"/>
          </a:xfrm>
        </p:grpSpPr>
        <p:pic>
          <p:nvPicPr>
            <p:cNvPr id="155" name="Google Shape;155;p26"/>
            <p:cNvPicPr preferRelativeResize="0"/>
            <p:nvPr/>
          </p:nvPicPr>
          <p:blipFill rotWithShape="1">
            <a:blip r:embed="rId3">
              <a:alphaModFix/>
            </a:blip>
            <a:srcRect b="0" l="0" r="0" t="51616"/>
            <a:stretch/>
          </p:blipFill>
          <p:spPr>
            <a:xfrm>
              <a:off x="0" y="0"/>
              <a:ext cx="3092719" cy="13467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6" name="Google Shape;156;p26"/>
            <p:cNvSpPr txBox="1"/>
            <p:nvPr/>
          </p:nvSpPr>
          <p:spPr>
            <a:xfrm>
              <a:off x="0" y="448893"/>
              <a:ext cx="8306400" cy="3993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0699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GB" sz="4700" u="none" cap="none" strike="noStrike">
                  <a:solidFill>
                    <a:srgbClr val="FFFFFF"/>
                  </a:solidFill>
                  <a:latin typeface="Jua"/>
                  <a:ea typeface="Jua"/>
                  <a:cs typeface="Jua"/>
                  <a:sym typeface="Jua"/>
                </a:rPr>
                <a:t>AGENDA FOR TODAY</a:t>
              </a:r>
              <a:endParaRPr sz="700"/>
            </a:p>
          </p:txBody>
        </p:sp>
      </p:grpSp>
      <p:pic>
        <p:nvPicPr>
          <p:cNvPr id="157" name="Google Shape;157;p2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9281514">
            <a:off x="8134328" y="4361601"/>
            <a:ext cx="2810754" cy="156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p2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003425" y="-932055"/>
            <a:ext cx="538898" cy="18641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p2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rot="2407560">
            <a:off x="8452110" y="700584"/>
            <a:ext cx="180429" cy="196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26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 rot="2407658">
            <a:off x="8347963" y="953400"/>
            <a:ext cx="109956" cy="1197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26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794225" y="2785609"/>
            <a:ext cx="2306238" cy="20574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p26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441248" y="1761612"/>
            <a:ext cx="645900" cy="6458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p26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4441246" y="1166903"/>
            <a:ext cx="645900" cy="6458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26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4441249" y="2356322"/>
            <a:ext cx="645900" cy="6458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26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4441243" y="2951032"/>
            <a:ext cx="645900" cy="6458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p26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4441255" y="3545742"/>
            <a:ext cx="645900" cy="645897"/>
          </a:xfrm>
          <a:prstGeom prst="rect">
            <a:avLst/>
          </a:prstGeom>
          <a:noFill/>
          <a:ln>
            <a:noFill/>
          </a:ln>
        </p:spPr>
      </p:pic>
      <p:sp>
        <p:nvSpPr>
          <p:cNvPr id="167" name="Google Shape;167;p26"/>
          <p:cNvSpPr txBox="1"/>
          <p:nvPr/>
        </p:nvSpPr>
        <p:spPr>
          <a:xfrm>
            <a:off x="5093025" y="1274300"/>
            <a:ext cx="35550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chemeClr val="lt1"/>
                </a:solidFill>
                <a:latin typeface="Jua"/>
                <a:ea typeface="Jua"/>
                <a:cs typeface="Jua"/>
                <a:sym typeface="Jua"/>
              </a:rPr>
              <a:t>About</a:t>
            </a:r>
            <a:r>
              <a:rPr lang="en-GB" sz="1600">
                <a:solidFill>
                  <a:schemeClr val="lt1"/>
                </a:solidFill>
                <a:latin typeface="Jua"/>
                <a:ea typeface="Jua"/>
                <a:cs typeface="Jua"/>
                <a:sym typeface="Jua"/>
              </a:rPr>
              <a:t> Robogals</a:t>
            </a:r>
            <a:endParaRPr sz="1600">
              <a:solidFill>
                <a:schemeClr val="lt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168" name="Google Shape;168;p26"/>
          <p:cNvSpPr txBox="1"/>
          <p:nvPr/>
        </p:nvSpPr>
        <p:spPr>
          <a:xfrm>
            <a:off x="5093025" y="1869013"/>
            <a:ext cx="35550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chemeClr val="lt1"/>
                </a:solidFill>
                <a:latin typeface="Jua"/>
                <a:ea typeface="Jua"/>
                <a:cs typeface="Jua"/>
                <a:sym typeface="Jua"/>
              </a:rPr>
              <a:t>Role Model of The Day</a:t>
            </a:r>
            <a:endParaRPr sz="1600">
              <a:solidFill>
                <a:schemeClr val="lt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169" name="Google Shape;169;p26"/>
          <p:cNvSpPr txBox="1"/>
          <p:nvPr/>
        </p:nvSpPr>
        <p:spPr>
          <a:xfrm>
            <a:off x="5093025" y="2463725"/>
            <a:ext cx="35550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chemeClr val="lt1"/>
                </a:solidFill>
                <a:latin typeface="Jua"/>
                <a:ea typeface="Jua"/>
                <a:cs typeface="Jua"/>
                <a:sym typeface="Jua"/>
              </a:rPr>
              <a:t>Robots in Real Life</a:t>
            </a:r>
            <a:endParaRPr sz="1600">
              <a:solidFill>
                <a:schemeClr val="lt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170" name="Google Shape;170;p26"/>
          <p:cNvSpPr txBox="1"/>
          <p:nvPr/>
        </p:nvSpPr>
        <p:spPr>
          <a:xfrm>
            <a:off x="5093025" y="3058438"/>
            <a:ext cx="35550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chemeClr val="lt1"/>
                </a:solidFill>
                <a:latin typeface="Jua"/>
                <a:ea typeface="Jua"/>
                <a:cs typeface="Jua"/>
                <a:sym typeface="Jua"/>
              </a:rPr>
              <a:t>Materials and Software</a:t>
            </a:r>
            <a:endParaRPr sz="1600">
              <a:solidFill>
                <a:schemeClr val="lt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171" name="Google Shape;171;p26"/>
          <p:cNvSpPr txBox="1"/>
          <p:nvPr/>
        </p:nvSpPr>
        <p:spPr>
          <a:xfrm>
            <a:off x="5093025" y="3653150"/>
            <a:ext cx="35550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chemeClr val="lt1"/>
                </a:solidFill>
                <a:latin typeface="Jua"/>
                <a:ea typeface="Jua"/>
                <a:cs typeface="Jua"/>
                <a:sym typeface="Jua"/>
              </a:rPr>
              <a:t>Activity</a:t>
            </a:r>
            <a:endParaRPr sz="1600">
              <a:solidFill>
                <a:schemeClr val="lt1"/>
              </a:solidFill>
              <a:latin typeface="Jua"/>
              <a:ea typeface="Jua"/>
              <a:cs typeface="Jua"/>
              <a:sym typeface="Jua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1284D"/>
        </a:solidFill>
      </p:bgPr>
    </p:bg>
    <p:spTree>
      <p:nvGrpSpPr>
        <p:cNvPr id="504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5" name="Google Shape;505;p44"/>
          <p:cNvGrpSpPr/>
          <p:nvPr/>
        </p:nvGrpSpPr>
        <p:grpSpPr>
          <a:xfrm>
            <a:off x="788193" y="1631265"/>
            <a:ext cx="3717029" cy="3061109"/>
            <a:chOff x="-3810" y="0"/>
            <a:chExt cx="5171879" cy="4259231"/>
          </a:xfrm>
        </p:grpSpPr>
        <p:sp>
          <p:nvSpPr>
            <p:cNvPr id="506" name="Google Shape;506;p44"/>
            <p:cNvSpPr/>
            <p:nvPr/>
          </p:nvSpPr>
          <p:spPr>
            <a:xfrm>
              <a:off x="10160" y="16510"/>
              <a:ext cx="5142669" cy="4232561"/>
            </a:xfrm>
            <a:custGeom>
              <a:rect b="b" l="l" r="r" t="t"/>
              <a:pathLst>
                <a:path extrusionOk="0" h="4232561" w="5142669">
                  <a:moveTo>
                    <a:pt x="5142669" y="4232561"/>
                  </a:moveTo>
                  <a:lnTo>
                    <a:pt x="0" y="4224941"/>
                  </a:lnTo>
                  <a:lnTo>
                    <a:pt x="0" y="1481190"/>
                  </a:lnTo>
                  <a:lnTo>
                    <a:pt x="17780" y="19050"/>
                  </a:lnTo>
                  <a:lnTo>
                    <a:pt x="2562445" y="0"/>
                  </a:lnTo>
                  <a:lnTo>
                    <a:pt x="5123619" y="5080"/>
                  </a:lnTo>
                  <a:close/>
                </a:path>
              </a:pathLst>
            </a:custGeom>
            <a:solidFill>
              <a:srgbClr val="566E96"/>
            </a:solidFill>
            <a:ln>
              <a:noFill/>
            </a:ln>
          </p:spPr>
        </p:sp>
        <p:sp>
          <p:nvSpPr>
            <p:cNvPr id="507" name="Google Shape;507;p44"/>
            <p:cNvSpPr/>
            <p:nvPr/>
          </p:nvSpPr>
          <p:spPr>
            <a:xfrm>
              <a:off x="-3810" y="0"/>
              <a:ext cx="5171879" cy="4259231"/>
            </a:xfrm>
            <a:custGeom>
              <a:rect b="b" l="l" r="r" t="t"/>
              <a:pathLst>
                <a:path extrusionOk="0" h="4259231" w="5171879">
                  <a:moveTo>
                    <a:pt x="5137589" y="21590"/>
                  </a:moveTo>
                  <a:cubicBezTo>
                    <a:pt x="5138859" y="34290"/>
                    <a:pt x="5138859" y="44450"/>
                    <a:pt x="5140129" y="54610"/>
                  </a:cubicBezTo>
                  <a:cubicBezTo>
                    <a:pt x="5142670" y="128294"/>
                    <a:pt x="5143939" y="220911"/>
                    <a:pt x="5146479" y="310220"/>
                  </a:cubicBezTo>
                  <a:cubicBezTo>
                    <a:pt x="5146479" y="439222"/>
                    <a:pt x="5159179" y="2982876"/>
                    <a:pt x="5165529" y="3111878"/>
                  </a:cubicBezTo>
                  <a:cubicBezTo>
                    <a:pt x="5171879" y="3307035"/>
                    <a:pt x="5168070" y="3505500"/>
                    <a:pt x="5168070" y="3700657"/>
                  </a:cubicBezTo>
                  <a:cubicBezTo>
                    <a:pt x="5168070" y="3872659"/>
                    <a:pt x="5169339" y="4031431"/>
                    <a:pt x="5170609" y="4198271"/>
                  </a:cubicBezTo>
                  <a:cubicBezTo>
                    <a:pt x="5170609" y="4219861"/>
                    <a:pt x="5170609" y="4233831"/>
                    <a:pt x="5170609" y="4257961"/>
                  </a:cubicBezTo>
                  <a:cubicBezTo>
                    <a:pt x="5147750" y="4257961"/>
                    <a:pt x="5127429" y="4259231"/>
                    <a:pt x="5095895" y="4257961"/>
                  </a:cubicBezTo>
                  <a:cubicBezTo>
                    <a:pt x="4835121" y="4252881"/>
                    <a:pt x="4570335" y="4259231"/>
                    <a:pt x="4309561" y="4254151"/>
                  </a:cubicBezTo>
                  <a:cubicBezTo>
                    <a:pt x="4153096" y="4250341"/>
                    <a:pt x="4000643" y="4252881"/>
                    <a:pt x="3844179" y="4250341"/>
                  </a:cubicBezTo>
                  <a:cubicBezTo>
                    <a:pt x="3771964" y="4249071"/>
                    <a:pt x="3699750" y="4247801"/>
                    <a:pt x="3627536" y="4246531"/>
                  </a:cubicBezTo>
                  <a:cubicBezTo>
                    <a:pt x="3583405" y="4246531"/>
                    <a:pt x="3543285" y="4247801"/>
                    <a:pt x="3499154" y="4247801"/>
                  </a:cubicBezTo>
                  <a:cubicBezTo>
                    <a:pt x="3386821" y="4246531"/>
                    <a:pt x="3077904" y="4247801"/>
                    <a:pt x="2965570" y="4246531"/>
                  </a:cubicBezTo>
                  <a:cubicBezTo>
                    <a:pt x="2885332" y="4245261"/>
                    <a:pt x="1280567" y="4254151"/>
                    <a:pt x="1200329" y="4252881"/>
                  </a:cubicBezTo>
                  <a:cubicBezTo>
                    <a:pt x="1180269" y="4252881"/>
                    <a:pt x="1156198" y="4254151"/>
                    <a:pt x="1136138" y="4254151"/>
                  </a:cubicBezTo>
                  <a:cubicBezTo>
                    <a:pt x="1087995" y="4254151"/>
                    <a:pt x="1043864" y="4255421"/>
                    <a:pt x="995721" y="4255421"/>
                  </a:cubicBezTo>
                  <a:cubicBezTo>
                    <a:pt x="875364" y="4255421"/>
                    <a:pt x="759019" y="4254151"/>
                    <a:pt x="638661" y="4252881"/>
                  </a:cubicBezTo>
                  <a:cubicBezTo>
                    <a:pt x="566447" y="4251611"/>
                    <a:pt x="494232" y="4250341"/>
                    <a:pt x="426030" y="4249071"/>
                  </a:cubicBezTo>
                  <a:cubicBezTo>
                    <a:pt x="297649" y="4247801"/>
                    <a:pt x="169268" y="4246531"/>
                    <a:pt x="48260" y="4246531"/>
                  </a:cubicBezTo>
                  <a:cubicBezTo>
                    <a:pt x="38100" y="4246531"/>
                    <a:pt x="29210" y="4246531"/>
                    <a:pt x="19050" y="4245261"/>
                  </a:cubicBezTo>
                  <a:cubicBezTo>
                    <a:pt x="10160" y="4243991"/>
                    <a:pt x="5080" y="4237641"/>
                    <a:pt x="7620" y="4228751"/>
                  </a:cubicBezTo>
                  <a:cubicBezTo>
                    <a:pt x="16510" y="4196818"/>
                    <a:pt x="12700" y="4114124"/>
                    <a:pt x="11430" y="4028123"/>
                  </a:cubicBezTo>
                  <a:cubicBezTo>
                    <a:pt x="10160" y="3852813"/>
                    <a:pt x="6350" y="3680810"/>
                    <a:pt x="7620" y="3505500"/>
                  </a:cubicBezTo>
                  <a:cubicBezTo>
                    <a:pt x="5080" y="3287189"/>
                    <a:pt x="0" y="584762"/>
                    <a:pt x="7620" y="363144"/>
                  </a:cubicBezTo>
                  <a:cubicBezTo>
                    <a:pt x="8890" y="320143"/>
                    <a:pt x="7620" y="273835"/>
                    <a:pt x="8890" y="230834"/>
                  </a:cubicBezTo>
                  <a:cubicBezTo>
                    <a:pt x="10160" y="161371"/>
                    <a:pt x="12700" y="85293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8970" y="30480"/>
                    <a:pt x="133160" y="29210"/>
                  </a:cubicBezTo>
                  <a:cubicBezTo>
                    <a:pt x="241482" y="25400"/>
                    <a:pt x="349804" y="22860"/>
                    <a:pt x="462137" y="20320"/>
                  </a:cubicBezTo>
                  <a:cubicBezTo>
                    <a:pt x="538363" y="17780"/>
                    <a:pt x="614590" y="16510"/>
                    <a:pt x="686804" y="13970"/>
                  </a:cubicBezTo>
                  <a:cubicBezTo>
                    <a:pt x="759019" y="11430"/>
                    <a:pt x="835245" y="8890"/>
                    <a:pt x="907459" y="8890"/>
                  </a:cubicBezTo>
                  <a:cubicBezTo>
                    <a:pt x="987698" y="7620"/>
                    <a:pt x="1067936" y="10160"/>
                    <a:pt x="1148174" y="8890"/>
                  </a:cubicBezTo>
                  <a:cubicBezTo>
                    <a:pt x="1248472" y="8890"/>
                    <a:pt x="3065868" y="6350"/>
                    <a:pt x="3166166" y="5080"/>
                  </a:cubicBezTo>
                  <a:cubicBezTo>
                    <a:pt x="3262451" y="3810"/>
                    <a:pt x="3358737" y="2540"/>
                    <a:pt x="3459035" y="2540"/>
                  </a:cubicBezTo>
                  <a:cubicBezTo>
                    <a:pt x="3623524" y="1270"/>
                    <a:pt x="3784000" y="0"/>
                    <a:pt x="3948489" y="0"/>
                  </a:cubicBezTo>
                  <a:cubicBezTo>
                    <a:pt x="4016691" y="0"/>
                    <a:pt x="4088906" y="2540"/>
                    <a:pt x="4157108" y="2540"/>
                  </a:cubicBezTo>
                  <a:cubicBezTo>
                    <a:pt x="4345668" y="3810"/>
                    <a:pt x="4538239" y="5080"/>
                    <a:pt x="4726799" y="7620"/>
                  </a:cubicBezTo>
                  <a:cubicBezTo>
                    <a:pt x="4827097" y="8890"/>
                    <a:pt x="4927395" y="12700"/>
                    <a:pt x="5027693" y="16510"/>
                  </a:cubicBezTo>
                  <a:cubicBezTo>
                    <a:pt x="5051764" y="16510"/>
                    <a:pt x="5075836" y="16510"/>
                    <a:pt x="5095895" y="16510"/>
                  </a:cubicBezTo>
                  <a:cubicBezTo>
                    <a:pt x="5118539" y="17780"/>
                    <a:pt x="5127429" y="20320"/>
                    <a:pt x="5137589" y="21590"/>
                  </a:cubicBezTo>
                  <a:close/>
                  <a:moveTo>
                    <a:pt x="5147750" y="4241451"/>
                  </a:moveTo>
                  <a:cubicBezTo>
                    <a:pt x="5149020" y="4224941"/>
                    <a:pt x="5150289" y="4212241"/>
                    <a:pt x="5150289" y="4199541"/>
                  </a:cubicBezTo>
                  <a:cubicBezTo>
                    <a:pt x="5149020" y="4014892"/>
                    <a:pt x="5147750" y="3839582"/>
                    <a:pt x="5147750" y="3651040"/>
                  </a:cubicBezTo>
                  <a:cubicBezTo>
                    <a:pt x="5147750" y="3565039"/>
                    <a:pt x="5150289" y="3479038"/>
                    <a:pt x="5149020" y="3393036"/>
                  </a:cubicBezTo>
                  <a:cubicBezTo>
                    <a:pt x="5149020" y="3313651"/>
                    <a:pt x="5147750" y="3230957"/>
                    <a:pt x="5146479" y="3151571"/>
                  </a:cubicBezTo>
                  <a:cubicBezTo>
                    <a:pt x="5141400" y="3029185"/>
                    <a:pt x="5129970" y="495453"/>
                    <a:pt x="5129970" y="373067"/>
                  </a:cubicBezTo>
                  <a:cubicBezTo>
                    <a:pt x="5127429" y="270527"/>
                    <a:pt x="5124889" y="164679"/>
                    <a:pt x="5122350" y="63500"/>
                  </a:cubicBezTo>
                  <a:cubicBezTo>
                    <a:pt x="5121079" y="44450"/>
                    <a:pt x="5119809" y="43180"/>
                    <a:pt x="5083860" y="41910"/>
                  </a:cubicBezTo>
                  <a:cubicBezTo>
                    <a:pt x="5071824" y="41910"/>
                    <a:pt x="5063800" y="41910"/>
                    <a:pt x="5051764" y="40640"/>
                  </a:cubicBezTo>
                  <a:cubicBezTo>
                    <a:pt x="4951467" y="36830"/>
                    <a:pt x="4847157" y="31750"/>
                    <a:pt x="4746859" y="30480"/>
                  </a:cubicBezTo>
                  <a:cubicBezTo>
                    <a:pt x="4502132" y="26670"/>
                    <a:pt x="4253394" y="25400"/>
                    <a:pt x="4008667" y="22860"/>
                  </a:cubicBezTo>
                  <a:cubicBezTo>
                    <a:pt x="3972560" y="22860"/>
                    <a:pt x="3932441" y="22860"/>
                    <a:pt x="3896334" y="22860"/>
                  </a:cubicBezTo>
                  <a:cubicBezTo>
                    <a:pt x="3836155" y="22860"/>
                    <a:pt x="3775976" y="22860"/>
                    <a:pt x="3719810" y="22860"/>
                  </a:cubicBezTo>
                  <a:cubicBezTo>
                    <a:pt x="3591429" y="22860"/>
                    <a:pt x="3463047" y="22860"/>
                    <a:pt x="3338678" y="24130"/>
                  </a:cubicBezTo>
                  <a:cubicBezTo>
                    <a:pt x="3230356" y="25400"/>
                    <a:pt x="1404936" y="29210"/>
                    <a:pt x="1296615" y="29210"/>
                  </a:cubicBezTo>
                  <a:cubicBezTo>
                    <a:pt x="1120091" y="29210"/>
                    <a:pt x="943567" y="26670"/>
                    <a:pt x="767043" y="33020"/>
                  </a:cubicBezTo>
                  <a:cubicBezTo>
                    <a:pt x="674768" y="36830"/>
                    <a:pt x="586506" y="36830"/>
                    <a:pt x="498244" y="38100"/>
                  </a:cubicBezTo>
                  <a:cubicBezTo>
                    <a:pt x="345792" y="41910"/>
                    <a:pt x="193339" y="45720"/>
                    <a:pt x="49530" y="50800"/>
                  </a:cubicBezTo>
                  <a:cubicBezTo>
                    <a:pt x="36830" y="50800"/>
                    <a:pt x="34290" y="53340"/>
                    <a:pt x="33020" y="75370"/>
                  </a:cubicBezTo>
                  <a:cubicBezTo>
                    <a:pt x="31750" y="134910"/>
                    <a:pt x="31750" y="194449"/>
                    <a:pt x="30480" y="253988"/>
                  </a:cubicBezTo>
                  <a:cubicBezTo>
                    <a:pt x="29210" y="353221"/>
                    <a:pt x="26670" y="449145"/>
                    <a:pt x="25400" y="548377"/>
                  </a:cubicBezTo>
                  <a:cubicBezTo>
                    <a:pt x="20320" y="654225"/>
                    <a:pt x="26670" y="3240880"/>
                    <a:pt x="29210" y="3346728"/>
                  </a:cubicBezTo>
                  <a:cubicBezTo>
                    <a:pt x="29210" y="3459191"/>
                    <a:pt x="29210" y="3574962"/>
                    <a:pt x="30480" y="3687426"/>
                  </a:cubicBezTo>
                  <a:cubicBezTo>
                    <a:pt x="30480" y="3770119"/>
                    <a:pt x="33020" y="3852813"/>
                    <a:pt x="33020" y="3935506"/>
                  </a:cubicBezTo>
                  <a:cubicBezTo>
                    <a:pt x="33020" y="4024816"/>
                    <a:pt x="33020" y="4114124"/>
                    <a:pt x="31750" y="4199541"/>
                  </a:cubicBezTo>
                  <a:cubicBezTo>
                    <a:pt x="31750" y="4203351"/>
                    <a:pt x="31750" y="4205891"/>
                    <a:pt x="31750" y="4209701"/>
                  </a:cubicBezTo>
                  <a:cubicBezTo>
                    <a:pt x="31750" y="4219861"/>
                    <a:pt x="35560" y="4223671"/>
                    <a:pt x="44450" y="4223671"/>
                  </a:cubicBezTo>
                  <a:cubicBezTo>
                    <a:pt x="76994" y="4223671"/>
                    <a:pt x="133160" y="4224941"/>
                    <a:pt x="185315" y="4224941"/>
                  </a:cubicBezTo>
                  <a:cubicBezTo>
                    <a:pt x="261542" y="4224941"/>
                    <a:pt x="341780" y="4222401"/>
                    <a:pt x="418006" y="4224941"/>
                  </a:cubicBezTo>
                  <a:cubicBezTo>
                    <a:pt x="542375" y="4228751"/>
                    <a:pt x="666745" y="4231291"/>
                    <a:pt x="791114" y="4230021"/>
                  </a:cubicBezTo>
                  <a:cubicBezTo>
                    <a:pt x="871352" y="4228751"/>
                    <a:pt x="947578" y="4231291"/>
                    <a:pt x="1027817" y="4231291"/>
                  </a:cubicBezTo>
                  <a:cubicBezTo>
                    <a:pt x="1144162" y="4231291"/>
                    <a:pt x="1260508" y="4230021"/>
                    <a:pt x="1376853" y="4231291"/>
                  </a:cubicBezTo>
                  <a:cubicBezTo>
                    <a:pt x="1549365" y="4232561"/>
                    <a:pt x="3442988" y="4222401"/>
                    <a:pt x="3619512" y="4224941"/>
                  </a:cubicBezTo>
                  <a:cubicBezTo>
                    <a:pt x="3695738" y="4226211"/>
                    <a:pt x="3771964" y="4227481"/>
                    <a:pt x="3844179" y="4227481"/>
                  </a:cubicBezTo>
                  <a:cubicBezTo>
                    <a:pt x="3976572" y="4230021"/>
                    <a:pt x="4104953" y="4226211"/>
                    <a:pt x="4237346" y="4230021"/>
                  </a:cubicBezTo>
                  <a:cubicBezTo>
                    <a:pt x="4345668" y="4232561"/>
                    <a:pt x="4453990" y="4232561"/>
                    <a:pt x="4562311" y="4235101"/>
                  </a:cubicBezTo>
                  <a:cubicBezTo>
                    <a:pt x="4722787" y="4238911"/>
                    <a:pt x="4883264" y="4241451"/>
                    <a:pt x="5043740" y="4242721"/>
                  </a:cubicBezTo>
                  <a:cubicBezTo>
                    <a:pt x="5103919" y="4242721"/>
                    <a:pt x="5127429" y="4241451"/>
                    <a:pt x="5147750" y="4241451"/>
                  </a:cubicBezTo>
                  <a:close/>
                </a:path>
              </a:pathLst>
            </a:custGeom>
            <a:solidFill>
              <a:srgbClr val="566E96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508" name="Google Shape;508;p44"/>
          <p:cNvSpPr/>
          <p:nvPr/>
        </p:nvSpPr>
        <p:spPr>
          <a:xfrm rot="5400000">
            <a:off x="2130354" y="-349859"/>
            <a:ext cx="811962" cy="3602281"/>
          </a:xfrm>
          <a:custGeom>
            <a:rect b="b" l="l" r="r" t="t"/>
            <a:pathLst>
              <a:path extrusionOk="0" h="4724303" w="1569008">
                <a:moveTo>
                  <a:pt x="1565198" y="4098394"/>
                </a:moveTo>
                <a:cubicBezTo>
                  <a:pt x="1565198" y="3881276"/>
                  <a:pt x="1569008" y="3660477"/>
                  <a:pt x="1562658" y="3443359"/>
                </a:cubicBezTo>
                <a:cubicBezTo>
                  <a:pt x="1555038" y="3299840"/>
                  <a:pt x="1543608" y="469941"/>
                  <a:pt x="1543608" y="326423"/>
                </a:cubicBezTo>
                <a:cubicBezTo>
                  <a:pt x="1541068" y="227063"/>
                  <a:pt x="1539798" y="124024"/>
                  <a:pt x="1537258" y="54610"/>
                </a:cubicBezTo>
                <a:cubicBezTo>
                  <a:pt x="1537258" y="44450"/>
                  <a:pt x="1535988" y="34290"/>
                  <a:pt x="1534718" y="21590"/>
                </a:cubicBezTo>
                <a:cubicBezTo>
                  <a:pt x="1524558" y="19050"/>
                  <a:pt x="1515668" y="17780"/>
                  <a:pt x="1505508" y="16510"/>
                </a:cubicBezTo>
                <a:cubicBezTo>
                  <a:pt x="1498386" y="15240"/>
                  <a:pt x="1491455" y="16510"/>
                  <a:pt x="1485679" y="16510"/>
                </a:cubicBezTo>
                <a:cubicBezTo>
                  <a:pt x="1456802" y="13970"/>
                  <a:pt x="1427925" y="8890"/>
                  <a:pt x="1399047" y="7620"/>
                </a:cubicBezTo>
                <a:cubicBezTo>
                  <a:pt x="1344758" y="5080"/>
                  <a:pt x="1289313" y="3810"/>
                  <a:pt x="1235023" y="2540"/>
                </a:cubicBezTo>
                <a:cubicBezTo>
                  <a:pt x="1215386" y="2540"/>
                  <a:pt x="1194595" y="0"/>
                  <a:pt x="1174958" y="0"/>
                </a:cubicBezTo>
                <a:cubicBezTo>
                  <a:pt x="1127599" y="0"/>
                  <a:pt x="1081395" y="1270"/>
                  <a:pt x="1034036" y="1270"/>
                </a:cubicBezTo>
                <a:cubicBezTo>
                  <a:pt x="1006314" y="1270"/>
                  <a:pt x="978591" y="3810"/>
                  <a:pt x="949714" y="3810"/>
                </a:cubicBezTo>
                <a:cubicBezTo>
                  <a:pt x="920836" y="5080"/>
                  <a:pt x="397577" y="7620"/>
                  <a:pt x="368699" y="7620"/>
                </a:cubicBezTo>
                <a:cubicBezTo>
                  <a:pt x="345597" y="7620"/>
                  <a:pt x="322495" y="6350"/>
                  <a:pt x="299393" y="7620"/>
                </a:cubicBezTo>
                <a:cubicBezTo>
                  <a:pt x="278602" y="8890"/>
                  <a:pt x="256655" y="11430"/>
                  <a:pt x="235863" y="12700"/>
                </a:cubicBezTo>
                <a:cubicBezTo>
                  <a:pt x="213916" y="15240"/>
                  <a:pt x="191969" y="16510"/>
                  <a:pt x="171178" y="19050"/>
                </a:cubicBezTo>
                <a:cubicBezTo>
                  <a:pt x="139990" y="21590"/>
                  <a:pt x="107647" y="24130"/>
                  <a:pt x="76459" y="27940"/>
                </a:cubicBezTo>
                <a:cubicBezTo>
                  <a:pt x="57978" y="30480"/>
                  <a:pt x="38100" y="34290"/>
                  <a:pt x="16510" y="36830"/>
                </a:cubicBezTo>
                <a:cubicBezTo>
                  <a:pt x="16510" y="38100"/>
                  <a:pt x="13970" y="40640"/>
                  <a:pt x="13970" y="43180"/>
                </a:cubicBezTo>
                <a:cubicBezTo>
                  <a:pt x="12700" y="72504"/>
                  <a:pt x="10160" y="157144"/>
                  <a:pt x="8890" y="238103"/>
                </a:cubicBezTo>
                <a:cubicBezTo>
                  <a:pt x="7620" y="285943"/>
                  <a:pt x="8890" y="337462"/>
                  <a:pt x="7620" y="385302"/>
                </a:cubicBezTo>
                <a:cubicBezTo>
                  <a:pt x="0" y="628180"/>
                  <a:pt x="5080" y="3634718"/>
                  <a:pt x="7620" y="3881276"/>
                </a:cubicBezTo>
                <a:cubicBezTo>
                  <a:pt x="6350" y="4076314"/>
                  <a:pt x="11430" y="4267673"/>
                  <a:pt x="11430" y="4462711"/>
                </a:cubicBezTo>
                <a:cubicBezTo>
                  <a:pt x="11430" y="4554711"/>
                  <a:pt x="15240" y="4650390"/>
                  <a:pt x="7620" y="4693823"/>
                </a:cubicBezTo>
                <a:cubicBezTo>
                  <a:pt x="5080" y="4702713"/>
                  <a:pt x="10160" y="4709063"/>
                  <a:pt x="19050" y="4710333"/>
                </a:cubicBezTo>
                <a:cubicBezTo>
                  <a:pt x="29210" y="4711603"/>
                  <a:pt x="38100" y="4711603"/>
                  <a:pt x="48260" y="4711603"/>
                </a:cubicBezTo>
                <a:cubicBezTo>
                  <a:pt x="85700" y="4712873"/>
                  <a:pt x="122663" y="4712873"/>
                  <a:pt x="160782" y="4714143"/>
                </a:cubicBezTo>
                <a:cubicBezTo>
                  <a:pt x="181573" y="4715413"/>
                  <a:pt x="202365" y="4716683"/>
                  <a:pt x="222002" y="4717953"/>
                </a:cubicBezTo>
                <a:cubicBezTo>
                  <a:pt x="256655" y="4719223"/>
                  <a:pt x="290153" y="4719223"/>
                  <a:pt x="324806" y="4720493"/>
                </a:cubicBezTo>
                <a:cubicBezTo>
                  <a:pt x="338667" y="4720493"/>
                  <a:pt x="351373" y="4720493"/>
                  <a:pt x="365234" y="4719223"/>
                </a:cubicBezTo>
                <a:cubicBezTo>
                  <a:pt x="371010" y="4719223"/>
                  <a:pt x="377940" y="4717953"/>
                  <a:pt x="383716" y="4717953"/>
                </a:cubicBezTo>
                <a:cubicBezTo>
                  <a:pt x="406818" y="4719223"/>
                  <a:pt x="868857" y="4710333"/>
                  <a:pt x="891959" y="4711603"/>
                </a:cubicBezTo>
                <a:cubicBezTo>
                  <a:pt x="924302" y="4712873"/>
                  <a:pt x="1013244" y="4712873"/>
                  <a:pt x="1045587" y="4712873"/>
                </a:cubicBezTo>
                <a:cubicBezTo>
                  <a:pt x="1058293" y="4712873"/>
                  <a:pt x="1069844" y="4711603"/>
                  <a:pt x="1082550" y="4711603"/>
                </a:cubicBezTo>
                <a:cubicBezTo>
                  <a:pt x="1103342" y="4712873"/>
                  <a:pt x="1124134" y="4714143"/>
                  <a:pt x="1144925" y="4715413"/>
                </a:cubicBezTo>
                <a:cubicBezTo>
                  <a:pt x="1189974" y="4717953"/>
                  <a:pt x="1233868" y="4715413"/>
                  <a:pt x="1278917" y="4719223"/>
                </a:cubicBezTo>
                <a:cubicBezTo>
                  <a:pt x="1353998" y="4724303"/>
                  <a:pt x="1430235" y="4717953"/>
                  <a:pt x="1505508" y="4723033"/>
                </a:cubicBezTo>
                <a:cubicBezTo>
                  <a:pt x="1525828" y="4724303"/>
                  <a:pt x="1546148" y="4723033"/>
                  <a:pt x="1569008" y="4723033"/>
                </a:cubicBezTo>
                <a:cubicBezTo>
                  <a:pt x="1569008" y="4698903"/>
                  <a:pt x="1569008" y="4686203"/>
                  <a:pt x="1569008" y="4654070"/>
                </a:cubicBezTo>
                <a:cubicBezTo>
                  <a:pt x="1567738" y="4466391"/>
                  <a:pt x="1565198" y="4289753"/>
                  <a:pt x="1565198" y="4098394"/>
                </a:cubicBezTo>
                <a:close/>
              </a:path>
            </a:pathLst>
          </a:custGeom>
          <a:solidFill>
            <a:srgbClr val="E95729"/>
          </a:solidFill>
          <a:ln>
            <a:noFill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09" name="Google Shape;509;p4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249336" y="4187057"/>
            <a:ext cx="581511" cy="612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510" name="Google Shape;510;p4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943982" y="3877067"/>
            <a:ext cx="2103003" cy="211068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1" name="Google Shape;511;p4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-2196620">
            <a:off x="4929906" y="4816969"/>
            <a:ext cx="90214" cy="98228"/>
          </a:xfrm>
          <a:prstGeom prst="rect">
            <a:avLst/>
          </a:prstGeom>
          <a:noFill/>
          <a:ln>
            <a:noFill/>
          </a:ln>
        </p:spPr>
      </p:pic>
      <p:pic>
        <p:nvPicPr>
          <p:cNvPr id="512" name="Google Shape;512;p4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rot="-2196745">
            <a:off x="5102329" y="4620909"/>
            <a:ext cx="132836" cy="144634"/>
          </a:xfrm>
          <a:prstGeom prst="rect">
            <a:avLst/>
          </a:prstGeom>
          <a:noFill/>
          <a:ln>
            <a:noFill/>
          </a:ln>
        </p:spPr>
      </p:pic>
      <p:pic>
        <p:nvPicPr>
          <p:cNvPr id="513" name="Google Shape;513;p44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-472540" y="-586291"/>
            <a:ext cx="1843221" cy="160863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4" name="Google Shape;514;p44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 rot="2407509">
            <a:off x="8781983" y="123768"/>
            <a:ext cx="173137" cy="188512"/>
          </a:xfrm>
          <a:prstGeom prst="rect">
            <a:avLst/>
          </a:prstGeom>
          <a:noFill/>
          <a:ln>
            <a:noFill/>
          </a:ln>
        </p:spPr>
      </p:pic>
      <p:pic>
        <p:nvPicPr>
          <p:cNvPr id="515" name="Google Shape;515;p44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 rot="1799897">
            <a:off x="7848278" y="30979"/>
            <a:ext cx="668721" cy="629810"/>
          </a:xfrm>
          <a:prstGeom prst="rect">
            <a:avLst/>
          </a:prstGeom>
          <a:noFill/>
          <a:ln>
            <a:noFill/>
          </a:ln>
        </p:spPr>
      </p:pic>
      <p:sp>
        <p:nvSpPr>
          <p:cNvPr id="516" name="Google Shape;516;p44"/>
          <p:cNvSpPr txBox="1"/>
          <p:nvPr/>
        </p:nvSpPr>
        <p:spPr>
          <a:xfrm>
            <a:off x="962828" y="1980755"/>
            <a:ext cx="3286500" cy="936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177800" lvl="1" marL="355600" marR="0" rtl="0" algn="l">
              <a:lnSpc>
                <a:spcPct val="140012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Char char="•"/>
            </a:pPr>
            <a:r>
              <a:rPr lang="en-GB" sz="1600">
                <a:solidFill>
                  <a:srgbClr val="FFFFFF"/>
                </a:solidFill>
              </a:rPr>
              <a:t>Open your Chromebook and make sure mBlock is open</a:t>
            </a:r>
            <a:endParaRPr sz="1600">
              <a:solidFill>
                <a:srgbClr val="FFFFFF"/>
              </a:solidFill>
            </a:endParaRPr>
          </a:p>
          <a:p>
            <a:pPr indent="-177800" lvl="1" marL="355600" marR="0" rtl="0" algn="l">
              <a:lnSpc>
                <a:spcPct val="140012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Char char="•"/>
            </a:pPr>
            <a:r>
              <a:rPr lang="en-GB" sz="1600">
                <a:solidFill>
                  <a:srgbClr val="FFFFFF"/>
                </a:solidFill>
              </a:rPr>
              <a:t>Your screen should look like this</a:t>
            </a:r>
            <a:endParaRPr sz="1600">
              <a:solidFill>
                <a:srgbClr val="FFFFFF"/>
              </a:solidFill>
            </a:endParaRPr>
          </a:p>
        </p:txBody>
      </p:sp>
      <p:sp>
        <p:nvSpPr>
          <p:cNvPr id="517" name="Google Shape;517;p44"/>
          <p:cNvSpPr txBox="1"/>
          <p:nvPr/>
        </p:nvSpPr>
        <p:spPr>
          <a:xfrm>
            <a:off x="735190" y="1158287"/>
            <a:ext cx="3514200" cy="47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699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100">
                <a:solidFill>
                  <a:srgbClr val="FFFFFF"/>
                </a:solidFill>
                <a:latin typeface="Jua"/>
                <a:ea typeface="Jua"/>
                <a:cs typeface="Jua"/>
                <a:sym typeface="Jua"/>
              </a:rPr>
              <a:t>Step 1</a:t>
            </a:r>
            <a:endParaRPr sz="700"/>
          </a:p>
        </p:txBody>
      </p:sp>
      <p:pic>
        <p:nvPicPr>
          <p:cNvPr id="518" name="Google Shape;518;p44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4681025" y="1106675"/>
            <a:ext cx="4314476" cy="26438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1284D"/>
        </a:solidFill>
      </p:bgPr>
    </p:bg>
    <p:spTree>
      <p:nvGrpSpPr>
        <p:cNvPr id="522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3" name="Google Shape;523;p45"/>
          <p:cNvGrpSpPr/>
          <p:nvPr/>
        </p:nvGrpSpPr>
        <p:grpSpPr>
          <a:xfrm>
            <a:off x="788193" y="1631265"/>
            <a:ext cx="3717029" cy="3061109"/>
            <a:chOff x="-3810" y="0"/>
            <a:chExt cx="5171879" cy="4259231"/>
          </a:xfrm>
        </p:grpSpPr>
        <p:sp>
          <p:nvSpPr>
            <p:cNvPr id="524" name="Google Shape;524;p45"/>
            <p:cNvSpPr/>
            <p:nvPr/>
          </p:nvSpPr>
          <p:spPr>
            <a:xfrm>
              <a:off x="10160" y="16510"/>
              <a:ext cx="5142669" cy="4232561"/>
            </a:xfrm>
            <a:custGeom>
              <a:rect b="b" l="l" r="r" t="t"/>
              <a:pathLst>
                <a:path extrusionOk="0" h="4232561" w="5142669">
                  <a:moveTo>
                    <a:pt x="5142669" y="4232561"/>
                  </a:moveTo>
                  <a:lnTo>
                    <a:pt x="0" y="4224941"/>
                  </a:lnTo>
                  <a:lnTo>
                    <a:pt x="0" y="1481190"/>
                  </a:lnTo>
                  <a:lnTo>
                    <a:pt x="17780" y="19050"/>
                  </a:lnTo>
                  <a:lnTo>
                    <a:pt x="2562445" y="0"/>
                  </a:lnTo>
                  <a:lnTo>
                    <a:pt x="5123619" y="5080"/>
                  </a:lnTo>
                  <a:close/>
                </a:path>
              </a:pathLst>
            </a:custGeom>
            <a:solidFill>
              <a:srgbClr val="566E96"/>
            </a:solidFill>
            <a:ln>
              <a:noFill/>
            </a:ln>
          </p:spPr>
        </p:sp>
        <p:sp>
          <p:nvSpPr>
            <p:cNvPr id="525" name="Google Shape;525;p45"/>
            <p:cNvSpPr/>
            <p:nvPr/>
          </p:nvSpPr>
          <p:spPr>
            <a:xfrm>
              <a:off x="-3810" y="0"/>
              <a:ext cx="5171879" cy="4259231"/>
            </a:xfrm>
            <a:custGeom>
              <a:rect b="b" l="l" r="r" t="t"/>
              <a:pathLst>
                <a:path extrusionOk="0" h="4259231" w="5171879">
                  <a:moveTo>
                    <a:pt x="5137589" y="21590"/>
                  </a:moveTo>
                  <a:cubicBezTo>
                    <a:pt x="5138859" y="34290"/>
                    <a:pt x="5138859" y="44450"/>
                    <a:pt x="5140129" y="54610"/>
                  </a:cubicBezTo>
                  <a:cubicBezTo>
                    <a:pt x="5142670" y="128294"/>
                    <a:pt x="5143939" y="220911"/>
                    <a:pt x="5146479" y="310220"/>
                  </a:cubicBezTo>
                  <a:cubicBezTo>
                    <a:pt x="5146479" y="439222"/>
                    <a:pt x="5159179" y="2982876"/>
                    <a:pt x="5165529" y="3111878"/>
                  </a:cubicBezTo>
                  <a:cubicBezTo>
                    <a:pt x="5171879" y="3307035"/>
                    <a:pt x="5168070" y="3505500"/>
                    <a:pt x="5168070" y="3700657"/>
                  </a:cubicBezTo>
                  <a:cubicBezTo>
                    <a:pt x="5168070" y="3872659"/>
                    <a:pt x="5169339" y="4031431"/>
                    <a:pt x="5170609" y="4198271"/>
                  </a:cubicBezTo>
                  <a:cubicBezTo>
                    <a:pt x="5170609" y="4219861"/>
                    <a:pt x="5170609" y="4233831"/>
                    <a:pt x="5170609" y="4257961"/>
                  </a:cubicBezTo>
                  <a:cubicBezTo>
                    <a:pt x="5147750" y="4257961"/>
                    <a:pt x="5127429" y="4259231"/>
                    <a:pt x="5095895" y="4257961"/>
                  </a:cubicBezTo>
                  <a:cubicBezTo>
                    <a:pt x="4835121" y="4252881"/>
                    <a:pt x="4570335" y="4259231"/>
                    <a:pt x="4309561" y="4254151"/>
                  </a:cubicBezTo>
                  <a:cubicBezTo>
                    <a:pt x="4153096" y="4250341"/>
                    <a:pt x="4000643" y="4252881"/>
                    <a:pt x="3844179" y="4250341"/>
                  </a:cubicBezTo>
                  <a:cubicBezTo>
                    <a:pt x="3771964" y="4249071"/>
                    <a:pt x="3699750" y="4247801"/>
                    <a:pt x="3627536" y="4246531"/>
                  </a:cubicBezTo>
                  <a:cubicBezTo>
                    <a:pt x="3583405" y="4246531"/>
                    <a:pt x="3543285" y="4247801"/>
                    <a:pt x="3499154" y="4247801"/>
                  </a:cubicBezTo>
                  <a:cubicBezTo>
                    <a:pt x="3386821" y="4246531"/>
                    <a:pt x="3077904" y="4247801"/>
                    <a:pt x="2965570" y="4246531"/>
                  </a:cubicBezTo>
                  <a:cubicBezTo>
                    <a:pt x="2885332" y="4245261"/>
                    <a:pt x="1280567" y="4254151"/>
                    <a:pt x="1200329" y="4252881"/>
                  </a:cubicBezTo>
                  <a:cubicBezTo>
                    <a:pt x="1180269" y="4252881"/>
                    <a:pt x="1156198" y="4254151"/>
                    <a:pt x="1136138" y="4254151"/>
                  </a:cubicBezTo>
                  <a:cubicBezTo>
                    <a:pt x="1087995" y="4254151"/>
                    <a:pt x="1043864" y="4255421"/>
                    <a:pt x="995721" y="4255421"/>
                  </a:cubicBezTo>
                  <a:cubicBezTo>
                    <a:pt x="875364" y="4255421"/>
                    <a:pt x="759019" y="4254151"/>
                    <a:pt x="638661" y="4252881"/>
                  </a:cubicBezTo>
                  <a:cubicBezTo>
                    <a:pt x="566447" y="4251611"/>
                    <a:pt x="494232" y="4250341"/>
                    <a:pt x="426030" y="4249071"/>
                  </a:cubicBezTo>
                  <a:cubicBezTo>
                    <a:pt x="297649" y="4247801"/>
                    <a:pt x="169268" y="4246531"/>
                    <a:pt x="48260" y="4246531"/>
                  </a:cubicBezTo>
                  <a:cubicBezTo>
                    <a:pt x="38100" y="4246531"/>
                    <a:pt x="29210" y="4246531"/>
                    <a:pt x="19050" y="4245261"/>
                  </a:cubicBezTo>
                  <a:cubicBezTo>
                    <a:pt x="10160" y="4243991"/>
                    <a:pt x="5080" y="4237641"/>
                    <a:pt x="7620" y="4228751"/>
                  </a:cubicBezTo>
                  <a:cubicBezTo>
                    <a:pt x="16510" y="4196818"/>
                    <a:pt x="12700" y="4114124"/>
                    <a:pt x="11430" y="4028123"/>
                  </a:cubicBezTo>
                  <a:cubicBezTo>
                    <a:pt x="10160" y="3852813"/>
                    <a:pt x="6350" y="3680810"/>
                    <a:pt x="7620" y="3505500"/>
                  </a:cubicBezTo>
                  <a:cubicBezTo>
                    <a:pt x="5080" y="3287189"/>
                    <a:pt x="0" y="584762"/>
                    <a:pt x="7620" y="363144"/>
                  </a:cubicBezTo>
                  <a:cubicBezTo>
                    <a:pt x="8890" y="320143"/>
                    <a:pt x="7620" y="273835"/>
                    <a:pt x="8890" y="230834"/>
                  </a:cubicBezTo>
                  <a:cubicBezTo>
                    <a:pt x="10160" y="161371"/>
                    <a:pt x="12700" y="85293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8970" y="30480"/>
                    <a:pt x="133160" y="29210"/>
                  </a:cubicBezTo>
                  <a:cubicBezTo>
                    <a:pt x="241482" y="25400"/>
                    <a:pt x="349804" y="22860"/>
                    <a:pt x="462137" y="20320"/>
                  </a:cubicBezTo>
                  <a:cubicBezTo>
                    <a:pt x="538363" y="17780"/>
                    <a:pt x="614590" y="16510"/>
                    <a:pt x="686804" y="13970"/>
                  </a:cubicBezTo>
                  <a:cubicBezTo>
                    <a:pt x="759019" y="11430"/>
                    <a:pt x="835245" y="8890"/>
                    <a:pt x="907459" y="8890"/>
                  </a:cubicBezTo>
                  <a:cubicBezTo>
                    <a:pt x="987698" y="7620"/>
                    <a:pt x="1067936" y="10160"/>
                    <a:pt x="1148174" y="8890"/>
                  </a:cubicBezTo>
                  <a:cubicBezTo>
                    <a:pt x="1248472" y="8890"/>
                    <a:pt x="3065868" y="6350"/>
                    <a:pt x="3166166" y="5080"/>
                  </a:cubicBezTo>
                  <a:cubicBezTo>
                    <a:pt x="3262451" y="3810"/>
                    <a:pt x="3358737" y="2540"/>
                    <a:pt x="3459035" y="2540"/>
                  </a:cubicBezTo>
                  <a:cubicBezTo>
                    <a:pt x="3623524" y="1270"/>
                    <a:pt x="3784000" y="0"/>
                    <a:pt x="3948489" y="0"/>
                  </a:cubicBezTo>
                  <a:cubicBezTo>
                    <a:pt x="4016691" y="0"/>
                    <a:pt x="4088906" y="2540"/>
                    <a:pt x="4157108" y="2540"/>
                  </a:cubicBezTo>
                  <a:cubicBezTo>
                    <a:pt x="4345668" y="3810"/>
                    <a:pt x="4538239" y="5080"/>
                    <a:pt x="4726799" y="7620"/>
                  </a:cubicBezTo>
                  <a:cubicBezTo>
                    <a:pt x="4827097" y="8890"/>
                    <a:pt x="4927395" y="12700"/>
                    <a:pt x="5027693" y="16510"/>
                  </a:cubicBezTo>
                  <a:cubicBezTo>
                    <a:pt x="5051764" y="16510"/>
                    <a:pt x="5075836" y="16510"/>
                    <a:pt x="5095895" y="16510"/>
                  </a:cubicBezTo>
                  <a:cubicBezTo>
                    <a:pt x="5118539" y="17780"/>
                    <a:pt x="5127429" y="20320"/>
                    <a:pt x="5137589" y="21590"/>
                  </a:cubicBezTo>
                  <a:close/>
                  <a:moveTo>
                    <a:pt x="5147750" y="4241451"/>
                  </a:moveTo>
                  <a:cubicBezTo>
                    <a:pt x="5149020" y="4224941"/>
                    <a:pt x="5150289" y="4212241"/>
                    <a:pt x="5150289" y="4199541"/>
                  </a:cubicBezTo>
                  <a:cubicBezTo>
                    <a:pt x="5149020" y="4014892"/>
                    <a:pt x="5147750" y="3839582"/>
                    <a:pt x="5147750" y="3651040"/>
                  </a:cubicBezTo>
                  <a:cubicBezTo>
                    <a:pt x="5147750" y="3565039"/>
                    <a:pt x="5150289" y="3479038"/>
                    <a:pt x="5149020" y="3393036"/>
                  </a:cubicBezTo>
                  <a:cubicBezTo>
                    <a:pt x="5149020" y="3313651"/>
                    <a:pt x="5147750" y="3230957"/>
                    <a:pt x="5146479" y="3151571"/>
                  </a:cubicBezTo>
                  <a:cubicBezTo>
                    <a:pt x="5141400" y="3029185"/>
                    <a:pt x="5129970" y="495453"/>
                    <a:pt x="5129970" y="373067"/>
                  </a:cubicBezTo>
                  <a:cubicBezTo>
                    <a:pt x="5127429" y="270527"/>
                    <a:pt x="5124889" y="164679"/>
                    <a:pt x="5122350" y="63500"/>
                  </a:cubicBezTo>
                  <a:cubicBezTo>
                    <a:pt x="5121079" y="44450"/>
                    <a:pt x="5119809" y="43180"/>
                    <a:pt x="5083860" y="41910"/>
                  </a:cubicBezTo>
                  <a:cubicBezTo>
                    <a:pt x="5071824" y="41910"/>
                    <a:pt x="5063800" y="41910"/>
                    <a:pt x="5051764" y="40640"/>
                  </a:cubicBezTo>
                  <a:cubicBezTo>
                    <a:pt x="4951467" y="36830"/>
                    <a:pt x="4847157" y="31750"/>
                    <a:pt x="4746859" y="30480"/>
                  </a:cubicBezTo>
                  <a:cubicBezTo>
                    <a:pt x="4502132" y="26670"/>
                    <a:pt x="4253394" y="25400"/>
                    <a:pt x="4008667" y="22860"/>
                  </a:cubicBezTo>
                  <a:cubicBezTo>
                    <a:pt x="3972560" y="22860"/>
                    <a:pt x="3932441" y="22860"/>
                    <a:pt x="3896334" y="22860"/>
                  </a:cubicBezTo>
                  <a:cubicBezTo>
                    <a:pt x="3836155" y="22860"/>
                    <a:pt x="3775976" y="22860"/>
                    <a:pt x="3719810" y="22860"/>
                  </a:cubicBezTo>
                  <a:cubicBezTo>
                    <a:pt x="3591429" y="22860"/>
                    <a:pt x="3463047" y="22860"/>
                    <a:pt x="3338678" y="24130"/>
                  </a:cubicBezTo>
                  <a:cubicBezTo>
                    <a:pt x="3230356" y="25400"/>
                    <a:pt x="1404936" y="29210"/>
                    <a:pt x="1296615" y="29210"/>
                  </a:cubicBezTo>
                  <a:cubicBezTo>
                    <a:pt x="1120091" y="29210"/>
                    <a:pt x="943567" y="26670"/>
                    <a:pt x="767043" y="33020"/>
                  </a:cubicBezTo>
                  <a:cubicBezTo>
                    <a:pt x="674768" y="36830"/>
                    <a:pt x="586506" y="36830"/>
                    <a:pt x="498244" y="38100"/>
                  </a:cubicBezTo>
                  <a:cubicBezTo>
                    <a:pt x="345792" y="41910"/>
                    <a:pt x="193339" y="45720"/>
                    <a:pt x="49530" y="50800"/>
                  </a:cubicBezTo>
                  <a:cubicBezTo>
                    <a:pt x="36830" y="50800"/>
                    <a:pt x="34290" y="53340"/>
                    <a:pt x="33020" y="75370"/>
                  </a:cubicBezTo>
                  <a:cubicBezTo>
                    <a:pt x="31750" y="134910"/>
                    <a:pt x="31750" y="194449"/>
                    <a:pt x="30480" y="253988"/>
                  </a:cubicBezTo>
                  <a:cubicBezTo>
                    <a:pt x="29210" y="353221"/>
                    <a:pt x="26670" y="449145"/>
                    <a:pt x="25400" y="548377"/>
                  </a:cubicBezTo>
                  <a:cubicBezTo>
                    <a:pt x="20320" y="654225"/>
                    <a:pt x="26670" y="3240880"/>
                    <a:pt x="29210" y="3346728"/>
                  </a:cubicBezTo>
                  <a:cubicBezTo>
                    <a:pt x="29210" y="3459191"/>
                    <a:pt x="29210" y="3574962"/>
                    <a:pt x="30480" y="3687426"/>
                  </a:cubicBezTo>
                  <a:cubicBezTo>
                    <a:pt x="30480" y="3770119"/>
                    <a:pt x="33020" y="3852813"/>
                    <a:pt x="33020" y="3935506"/>
                  </a:cubicBezTo>
                  <a:cubicBezTo>
                    <a:pt x="33020" y="4024816"/>
                    <a:pt x="33020" y="4114124"/>
                    <a:pt x="31750" y="4199541"/>
                  </a:cubicBezTo>
                  <a:cubicBezTo>
                    <a:pt x="31750" y="4203351"/>
                    <a:pt x="31750" y="4205891"/>
                    <a:pt x="31750" y="4209701"/>
                  </a:cubicBezTo>
                  <a:cubicBezTo>
                    <a:pt x="31750" y="4219861"/>
                    <a:pt x="35560" y="4223671"/>
                    <a:pt x="44450" y="4223671"/>
                  </a:cubicBezTo>
                  <a:cubicBezTo>
                    <a:pt x="76994" y="4223671"/>
                    <a:pt x="133160" y="4224941"/>
                    <a:pt x="185315" y="4224941"/>
                  </a:cubicBezTo>
                  <a:cubicBezTo>
                    <a:pt x="261542" y="4224941"/>
                    <a:pt x="341780" y="4222401"/>
                    <a:pt x="418006" y="4224941"/>
                  </a:cubicBezTo>
                  <a:cubicBezTo>
                    <a:pt x="542375" y="4228751"/>
                    <a:pt x="666745" y="4231291"/>
                    <a:pt x="791114" y="4230021"/>
                  </a:cubicBezTo>
                  <a:cubicBezTo>
                    <a:pt x="871352" y="4228751"/>
                    <a:pt x="947578" y="4231291"/>
                    <a:pt x="1027817" y="4231291"/>
                  </a:cubicBezTo>
                  <a:cubicBezTo>
                    <a:pt x="1144162" y="4231291"/>
                    <a:pt x="1260508" y="4230021"/>
                    <a:pt x="1376853" y="4231291"/>
                  </a:cubicBezTo>
                  <a:cubicBezTo>
                    <a:pt x="1549365" y="4232561"/>
                    <a:pt x="3442988" y="4222401"/>
                    <a:pt x="3619512" y="4224941"/>
                  </a:cubicBezTo>
                  <a:cubicBezTo>
                    <a:pt x="3695738" y="4226211"/>
                    <a:pt x="3771964" y="4227481"/>
                    <a:pt x="3844179" y="4227481"/>
                  </a:cubicBezTo>
                  <a:cubicBezTo>
                    <a:pt x="3976572" y="4230021"/>
                    <a:pt x="4104953" y="4226211"/>
                    <a:pt x="4237346" y="4230021"/>
                  </a:cubicBezTo>
                  <a:cubicBezTo>
                    <a:pt x="4345668" y="4232561"/>
                    <a:pt x="4453990" y="4232561"/>
                    <a:pt x="4562311" y="4235101"/>
                  </a:cubicBezTo>
                  <a:cubicBezTo>
                    <a:pt x="4722787" y="4238911"/>
                    <a:pt x="4883264" y="4241451"/>
                    <a:pt x="5043740" y="4242721"/>
                  </a:cubicBezTo>
                  <a:cubicBezTo>
                    <a:pt x="5103919" y="4242721"/>
                    <a:pt x="5127429" y="4241451"/>
                    <a:pt x="5147750" y="4241451"/>
                  </a:cubicBezTo>
                  <a:close/>
                </a:path>
              </a:pathLst>
            </a:custGeom>
            <a:solidFill>
              <a:srgbClr val="566E96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526" name="Google Shape;526;p45"/>
          <p:cNvSpPr/>
          <p:nvPr/>
        </p:nvSpPr>
        <p:spPr>
          <a:xfrm rot="5400000">
            <a:off x="2130354" y="-349859"/>
            <a:ext cx="811962" cy="3602281"/>
          </a:xfrm>
          <a:custGeom>
            <a:rect b="b" l="l" r="r" t="t"/>
            <a:pathLst>
              <a:path extrusionOk="0" h="4724303" w="1569008">
                <a:moveTo>
                  <a:pt x="1565198" y="4098394"/>
                </a:moveTo>
                <a:cubicBezTo>
                  <a:pt x="1565198" y="3881276"/>
                  <a:pt x="1569008" y="3660477"/>
                  <a:pt x="1562658" y="3443359"/>
                </a:cubicBezTo>
                <a:cubicBezTo>
                  <a:pt x="1555038" y="3299840"/>
                  <a:pt x="1543608" y="469941"/>
                  <a:pt x="1543608" y="326423"/>
                </a:cubicBezTo>
                <a:cubicBezTo>
                  <a:pt x="1541068" y="227063"/>
                  <a:pt x="1539798" y="124024"/>
                  <a:pt x="1537258" y="54610"/>
                </a:cubicBezTo>
                <a:cubicBezTo>
                  <a:pt x="1537258" y="44450"/>
                  <a:pt x="1535988" y="34290"/>
                  <a:pt x="1534718" y="21590"/>
                </a:cubicBezTo>
                <a:cubicBezTo>
                  <a:pt x="1524558" y="19050"/>
                  <a:pt x="1515668" y="17780"/>
                  <a:pt x="1505508" y="16510"/>
                </a:cubicBezTo>
                <a:cubicBezTo>
                  <a:pt x="1498386" y="15240"/>
                  <a:pt x="1491455" y="16510"/>
                  <a:pt x="1485679" y="16510"/>
                </a:cubicBezTo>
                <a:cubicBezTo>
                  <a:pt x="1456802" y="13970"/>
                  <a:pt x="1427925" y="8890"/>
                  <a:pt x="1399047" y="7620"/>
                </a:cubicBezTo>
                <a:cubicBezTo>
                  <a:pt x="1344758" y="5080"/>
                  <a:pt x="1289313" y="3810"/>
                  <a:pt x="1235023" y="2540"/>
                </a:cubicBezTo>
                <a:cubicBezTo>
                  <a:pt x="1215386" y="2540"/>
                  <a:pt x="1194595" y="0"/>
                  <a:pt x="1174958" y="0"/>
                </a:cubicBezTo>
                <a:cubicBezTo>
                  <a:pt x="1127599" y="0"/>
                  <a:pt x="1081395" y="1270"/>
                  <a:pt x="1034036" y="1270"/>
                </a:cubicBezTo>
                <a:cubicBezTo>
                  <a:pt x="1006314" y="1270"/>
                  <a:pt x="978591" y="3810"/>
                  <a:pt x="949714" y="3810"/>
                </a:cubicBezTo>
                <a:cubicBezTo>
                  <a:pt x="920836" y="5080"/>
                  <a:pt x="397577" y="7620"/>
                  <a:pt x="368699" y="7620"/>
                </a:cubicBezTo>
                <a:cubicBezTo>
                  <a:pt x="345597" y="7620"/>
                  <a:pt x="322495" y="6350"/>
                  <a:pt x="299393" y="7620"/>
                </a:cubicBezTo>
                <a:cubicBezTo>
                  <a:pt x="278602" y="8890"/>
                  <a:pt x="256655" y="11430"/>
                  <a:pt x="235863" y="12700"/>
                </a:cubicBezTo>
                <a:cubicBezTo>
                  <a:pt x="213916" y="15240"/>
                  <a:pt x="191969" y="16510"/>
                  <a:pt x="171178" y="19050"/>
                </a:cubicBezTo>
                <a:cubicBezTo>
                  <a:pt x="139990" y="21590"/>
                  <a:pt x="107647" y="24130"/>
                  <a:pt x="76459" y="27940"/>
                </a:cubicBezTo>
                <a:cubicBezTo>
                  <a:pt x="57978" y="30480"/>
                  <a:pt x="38100" y="34290"/>
                  <a:pt x="16510" y="36830"/>
                </a:cubicBezTo>
                <a:cubicBezTo>
                  <a:pt x="16510" y="38100"/>
                  <a:pt x="13970" y="40640"/>
                  <a:pt x="13970" y="43180"/>
                </a:cubicBezTo>
                <a:cubicBezTo>
                  <a:pt x="12700" y="72504"/>
                  <a:pt x="10160" y="157144"/>
                  <a:pt x="8890" y="238103"/>
                </a:cubicBezTo>
                <a:cubicBezTo>
                  <a:pt x="7620" y="285943"/>
                  <a:pt x="8890" y="337462"/>
                  <a:pt x="7620" y="385302"/>
                </a:cubicBezTo>
                <a:cubicBezTo>
                  <a:pt x="0" y="628180"/>
                  <a:pt x="5080" y="3634718"/>
                  <a:pt x="7620" y="3881276"/>
                </a:cubicBezTo>
                <a:cubicBezTo>
                  <a:pt x="6350" y="4076314"/>
                  <a:pt x="11430" y="4267673"/>
                  <a:pt x="11430" y="4462711"/>
                </a:cubicBezTo>
                <a:cubicBezTo>
                  <a:pt x="11430" y="4554711"/>
                  <a:pt x="15240" y="4650390"/>
                  <a:pt x="7620" y="4693823"/>
                </a:cubicBezTo>
                <a:cubicBezTo>
                  <a:pt x="5080" y="4702713"/>
                  <a:pt x="10160" y="4709063"/>
                  <a:pt x="19050" y="4710333"/>
                </a:cubicBezTo>
                <a:cubicBezTo>
                  <a:pt x="29210" y="4711603"/>
                  <a:pt x="38100" y="4711603"/>
                  <a:pt x="48260" y="4711603"/>
                </a:cubicBezTo>
                <a:cubicBezTo>
                  <a:pt x="85700" y="4712873"/>
                  <a:pt x="122663" y="4712873"/>
                  <a:pt x="160782" y="4714143"/>
                </a:cubicBezTo>
                <a:cubicBezTo>
                  <a:pt x="181573" y="4715413"/>
                  <a:pt x="202365" y="4716683"/>
                  <a:pt x="222002" y="4717953"/>
                </a:cubicBezTo>
                <a:cubicBezTo>
                  <a:pt x="256655" y="4719223"/>
                  <a:pt x="290153" y="4719223"/>
                  <a:pt x="324806" y="4720493"/>
                </a:cubicBezTo>
                <a:cubicBezTo>
                  <a:pt x="338667" y="4720493"/>
                  <a:pt x="351373" y="4720493"/>
                  <a:pt x="365234" y="4719223"/>
                </a:cubicBezTo>
                <a:cubicBezTo>
                  <a:pt x="371010" y="4719223"/>
                  <a:pt x="377940" y="4717953"/>
                  <a:pt x="383716" y="4717953"/>
                </a:cubicBezTo>
                <a:cubicBezTo>
                  <a:pt x="406818" y="4719223"/>
                  <a:pt x="868857" y="4710333"/>
                  <a:pt x="891959" y="4711603"/>
                </a:cubicBezTo>
                <a:cubicBezTo>
                  <a:pt x="924302" y="4712873"/>
                  <a:pt x="1013244" y="4712873"/>
                  <a:pt x="1045587" y="4712873"/>
                </a:cubicBezTo>
                <a:cubicBezTo>
                  <a:pt x="1058293" y="4712873"/>
                  <a:pt x="1069844" y="4711603"/>
                  <a:pt x="1082550" y="4711603"/>
                </a:cubicBezTo>
                <a:cubicBezTo>
                  <a:pt x="1103342" y="4712873"/>
                  <a:pt x="1124134" y="4714143"/>
                  <a:pt x="1144925" y="4715413"/>
                </a:cubicBezTo>
                <a:cubicBezTo>
                  <a:pt x="1189974" y="4717953"/>
                  <a:pt x="1233868" y="4715413"/>
                  <a:pt x="1278917" y="4719223"/>
                </a:cubicBezTo>
                <a:cubicBezTo>
                  <a:pt x="1353998" y="4724303"/>
                  <a:pt x="1430235" y="4717953"/>
                  <a:pt x="1505508" y="4723033"/>
                </a:cubicBezTo>
                <a:cubicBezTo>
                  <a:pt x="1525828" y="4724303"/>
                  <a:pt x="1546148" y="4723033"/>
                  <a:pt x="1569008" y="4723033"/>
                </a:cubicBezTo>
                <a:cubicBezTo>
                  <a:pt x="1569008" y="4698903"/>
                  <a:pt x="1569008" y="4686203"/>
                  <a:pt x="1569008" y="4654070"/>
                </a:cubicBezTo>
                <a:cubicBezTo>
                  <a:pt x="1567738" y="4466391"/>
                  <a:pt x="1565198" y="4289753"/>
                  <a:pt x="1565198" y="4098394"/>
                </a:cubicBezTo>
                <a:close/>
              </a:path>
            </a:pathLst>
          </a:custGeom>
          <a:solidFill>
            <a:srgbClr val="E95729"/>
          </a:solidFill>
          <a:ln>
            <a:noFill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27" name="Google Shape;527;p4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249336" y="4187057"/>
            <a:ext cx="581511" cy="612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528" name="Google Shape;528;p4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943982" y="3877067"/>
            <a:ext cx="2103003" cy="211068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9" name="Google Shape;529;p4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-2196620">
            <a:off x="4929906" y="4816969"/>
            <a:ext cx="90214" cy="98228"/>
          </a:xfrm>
          <a:prstGeom prst="rect">
            <a:avLst/>
          </a:prstGeom>
          <a:noFill/>
          <a:ln>
            <a:noFill/>
          </a:ln>
        </p:spPr>
      </p:pic>
      <p:pic>
        <p:nvPicPr>
          <p:cNvPr id="530" name="Google Shape;530;p4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rot="-2196745">
            <a:off x="5102329" y="4620909"/>
            <a:ext cx="132836" cy="144634"/>
          </a:xfrm>
          <a:prstGeom prst="rect">
            <a:avLst/>
          </a:prstGeom>
          <a:noFill/>
          <a:ln>
            <a:noFill/>
          </a:ln>
        </p:spPr>
      </p:pic>
      <p:pic>
        <p:nvPicPr>
          <p:cNvPr id="531" name="Google Shape;531;p45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-472540" y="-586291"/>
            <a:ext cx="1843221" cy="1608630"/>
          </a:xfrm>
          <a:prstGeom prst="rect">
            <a:avLst/>
          </a:prstGeom>
          <a:noFill/>
          <a:ln>
            <a:noFill/>
          </a:ln>
        </p:spPr>
      </p:pic>
      <p:pic>
        <p:nvPicPr>
          <p:cNvPr id="532" name="Google Shape;532;p45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 rot="2407509">
            <a:off x="8781983" y="123768"/>
            <a:ext cx="173137" cy="188512"/>
          </a:xfrm>
          <a:prstGeom prst="rect">
            <a:avLst/>
          </a:prstGeom>
          <a:noFill/>
          <a:ln>
            <a:noFill/>
          </a:ln>
        </p:spPr>
      </p:pic>
      <p:pic>
        <p:nvPicPr>
          <p:cNvPr id="533" name="Google Shape;533;p45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 rot="1799897">
            <a:off x="7848278" y="30979"/>
            <a:ext cx="668721" cy="629810"/>
          </a:xfrm>
          <a:prstGeom prst="rect">
            <a:avLst/>
          </a:prstGeom>
          <a:noFill/>
          <a:ln>
            <a:noFill/>
          </a:ln>
        </p:spPr>
      </p:pic>
      <p:sp>
        <p:nvSpPr>
          <p:cNvPr id="534" name="Google Shape;534;p45"/>
          <p:cNvSpPr txBox="1"/>
          <p:nvPr/>
        </p:nvSpPr>
        <p:spPr>
          <a:xfrm>
            <a:off x="962825" y="1980750"/>
            <a:ext cx="3412200" cy="1970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177800" lvl="1" marL="355600" marR="0" rtl="0" algn="l">
              <a:lnSpc>
                <a:spcPct val="140012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Char char="•"/>
            </a:pPr>
            <a:r>
              <a:rPr lang="en-GB" sz="1600">
                <a:solidFill>
                  <a:srgbClr val="FFFFFF"/>
                </a:solidFill>
              </a:rPr>
              <a:t>Choose if you want your robot to:</a:t>
            </a:r>
            <a:endParaRPr sz="1600">
              <a:solidFill>
                <a:srgbClr val="FFFFFF"/>
              </a:solidFill>
            </a:endParaRPr>
          </a:p>
          <a:p>
            <a:pPr indent="-215900" lvl="2" marL="685800" marR="0" rtl="0" algn="l">
              <a:lnSpc>
                <a:spcPct val="140012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Char char="■"/>
            </a:pPr>
            <a:r>
              <a:rPr lang="en-GB" sz="1600">
                <a:solidFill>
                  <a:srgbClr val="FFFFFF"/>
                </a:solidFill>
              </a:rPr>
              <a:t>Automatically solve the maze</a:t>
            </a:r>
            <a:endParaRPr sz="1600">
              <a:solidFill>
                <a:srgbClr val="FFFFFF"/>
              </a:solidFill>
            </a:endParaRPr>
          </a:p>
          <a:p>
            <a:pPr indent="0" lvl="0" marL="685800" marR="0" rtl="0" algn="l">
              <a:lnSpc>
                <a:spcPct val="14001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rgbClr val="FFFFFF"/>
                </a:solidFill>
              </a:rPr>
              <a:t>OR </a:t>
            </a:r>
            <a:endParaRPr sz="1600">
              <a:solidFill>
                <a:srgbClr val="FFFFFF"/>
              </a:solidFill>
            </a:endParaRPr>
          </a:p>
          <a:p>
            <a:pPr indent="-215900" lvl="2" marL="685800" marR="0" rtl="0" algn="l">
              <a:lnSpc>
                <a:spcPct val="140012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Char char="■"/>
            </a:pPr>
            <a:r>
              <a:rPr lang="en-GB" sz="1600">
                <a:solidFill>
                  <a:srgbClr val="FFFFFF"/>
                </a:solidFill>
              </a:rPr>
              <a:t>Solve the maze with distances</a:t>
            </a:r>
            <a:endParaRPr sz="1600">
              <a:solidFill>
                <a:srgbClr val="FFFFFF"/>
              </a:solidFill>
            </a:endParaRPr>
          </a:p>
          <a:p>
            <a:pPr indent="-215900" lvl="1" marL="457200" marR="0" rtl="0" algn="l">
              <a:lnSpc>
                <a:spcPct val="140012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Char char="•"/>
            </a:pPr>
            <a:r>
              <a:rPr lang="en-GB" sz="1600">
                <a:solidFill>
                  <a:srgbClr val="FFFFFF"/>
                </a:solidFill>
              </a:rPr>
              <a:t>We will start with automatic</a:t>
            </a:r>
            <a:endParaRPr sz="1600">
              <a:solidFill>
                <a:srgbClr val="FFFFFF"/>
              </a:solidFill>
            </a:endParaRPr>
          </a:p>
        </p:txBody>
      </p:sp>
      <p:sp>
        <p:nvSpPr>
          <p:cNvPr id="535" name="Google Shape;535;p45"/>
          <p:cNvSpPr txBox="1"/>
          <p:nvPr/>
        </p:nvSpPr>
        <p:spPr>
          <a:xfrm>
            <a:off x="735190" y="1158287"/>
            <a:ext cx="3514200" cy="47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699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100">
                <a:solidFill>
                  <a:srgbClr val="FFFFFF"/>
                </a:solidFill>
                <a:latin typeface="Jua"/>
                <a:ea typeface="Jua"/>
                <a:cs typeface="Jua"/>
                <a:sym typeface="Jua"/>
              </a:rPr>
              <a:t>Step 2</a:t>
            </a:r>
            <a:endParaRPr sz="700"/>
          </a:p>
        </p:txBody>
      </p:sp>
      <p:pic>
        <p:nvPicPr>
          <p:cNvPr id="536" name="Google Shape;536;p45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4681025" y="1106675"/>
            <a:ext cx="4314476" cy="26438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1284D"/>
        </a:solidFill>
      </p:bgPr>
    </p:bg>
    <p:spTree>
      <p:nvGrpSpPr>
        <p:cNvPr id="540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1" name="Google Shape;541;p46"/>
          <p:cNvGrpSpPr/>
          <p:nvPr/>
        </p:nvGrpSpPr>
        <p:grpSpPr>
          <a:xfrm>
            <a:off x="788193" y="1631265"/>
            <a:ext cx="3717029" cy="3061109"/>
            <a:chOff x="-3810" y="0"/>
            <a:chExt cx="5171879" cy="4259231"/>
          </a:xfrm>
        </p:grpSpPr>
        <p:sp>
          <p:nvSpPr>
            <p:cNvPr id="542" name="Google Shape;542;p46"/>
            <p:cNvSpPr/>
            <p:nvPr/>
          </p:nvSpPr>
          <p:spPr>
            <a:xfrm>
              <a:off x="10160" y="16510"/>
              <a:ext cx="5142669" cy="4232561"/>
            </a:xfrm>
            <a:custGeom>
              <a:rect b="b" l="l" r="r" t="t"/>
              <a:pathLst>
                <a:path extrusionOk="0" h="4232561" w="5142669">
                  <a:moveTo>
                    <a:pt x="5142669" y="4232561"/>
                  </a:moveTo>
                  <a:lnTo>
                    <a:pt x="0" y="4224941"/>
                  </a:lnTo>
                  <a:lnTo>
                    <a:pt x="0" y="1481190"/>
                  </a:lnTo>
                  <a:lnTo>
                    <a:pt x="17780" y="19050"/>
                  </a:lnTo>
                  <a:lnTo>
                    <a:pt x="2562445" y="0"/>
                  </a:lnTo>
                  <a:lnTo>
                    <a:pt x="5123619" y="5080"/>
                  </a:lnTo>
                  <a:close/>
                </a:path>
              </a:pathLst>
            </a:custGeom>
            <a:solidFill>
              <a:srgbClr val="566E96"/>
            </a:solidFill>
            <a:ln>
              <a:noFill/>
            </a:ln>
          </p:spPr>
        </p:sp>
        <p:sp>
          <p:nvSpPr>
            <p:cNvPr id="543" name="Google Shape;543;p46"/>
            <p:cNvSpPr/>
            <p:nvPr/>
          </p:nvSpPr>
          <p:spPr>
            <a:xfrm>
              <a:off x="-3810" y="0"/>
              <a:ext cx="5171879" cy="4259231"/>
            </a:xfrm>
            <a:custGeom>
              <a:rect b="b" l="l" r="r" t="t"/>
              <a:pathLst>
                <a:path extrusionOk="0" h="4259231" w="5171879">
                  <a:moveTo>
                    <a:pt x="5137589" y="21590"/>
                  </a:moveTo>
                  <a:cubicBezTo>
                    <a:pt x="5138859" y="34290"/>
                    <a:pt x="5138859" y="44450"/>
                    <a:pt x="5140129" y="54610"/>
                  </a:cubicBezTo>
                  <a:cubicBezTo>
                    <a:pt x="5142670" y="128294"/>
                    <a:pt x="5143939" y="220911"/>
                    <a:pt x="5146479" y="310220"/>
                  </a:cubicBezTo>
                  <a:cubicBezTo>
                    <a:pt x="5146479" y="439222"/>
                    <a:pt x="5159179" y="2982876"/>
                    <a:pt x="5165529" y="3111878"/>
                  </a:cubicBezTo>
                  <a:cubicBezTo>
                    <a:pt x="5171879" y="3307035"/>
                    <a:pt x="5168070" y="3505500"/>
                    <a:pt x="5168070" y="3700657"/>
                  </a:cubicBezTo>
                  <a:cubicBezTo>
                    <a:pt x="5168070" y="3872659"/>
                    <a:pt x="5169339" y="4031431"/>
                    <a:pt x="5170609" y="4198271"/>
                  </a:cubicBezTo>
                  <a:cubicBezTo>
                    <a:pt x="5170609" y="4219861"/>
                    <a:pt x="5170609" y="4233831"/>
                    <a:pt x="5170609" y="4257961"/>
                  </a:cubicBezTo>
                  <a:cubicBezTo>
                    <a:pt x="5147750" y="4257961"/>
                    <a:pt x="5127429" y="4259231"/>
                    <a:pt x="5095895" y="4257961"/>
                  </a:cubicBezTo>
                  <a:cubicBezTo>
                    <a:pt x="4835121" y="4252881"/>
                    <a:pt x="4570335" y="4259231"/>
                    <a:pt x="4309561" y="4254151"/>
                  </a:cubicBezTo>
                  <a:cubicBezTo>
                    <a:pt x="4153096" y="4250341"/>
                    <a:pt x="4000643" y="4252881"/>
                    <a:pt x="3844179" y="4250341"/>
                  </a:cubicBezTo>
                  <a:cubicBezTo>
                    <a:pt x="3771964" y="4249071"/>
                    <a:pt x="3699750" y="4247801"/>
                    <a:pt x="3627536" y="4246531"/>
                  </a:cubicBezTo>
                  <a:cubicBezTo>
                    <a:pt x="3583405" y="4246531"/>
                    <a:pt x="3543285" y="4247801"/>
                    <a:pt x="3499154" y="4247801"/>
                  </a:cubicBezTo>
                  <a:cubicBezTo>
                    <a:pt x="3386821" y="4246531"/>
                    <a:pt x="3077904" y="4247801"/>
                    <a:pt x="2965570" y="4246531"/>
                  </a:cubicBezTo>
                  <a:cubicBezTo>
                    <a:pt x="2885332" y="4245261"/>
                    <a:pt x="1280567" y="4254151"/>
                    <a:pt x="1200329" y="4252881"/>
                  </a:cubicBezTo>
                  <a:cubicBezTo>
                    <a:pt x="1180269" y="4252881"/>
                    <a:pt x="1156198" y="4254151"/>
                    <a:pt x="1136138" y="4254151"/>
                  </a:cubicBezTo>
                  <a:cubicBezTo>
                    <a:pt x="1087995" y="4254151"/>
                    <a:pt x="1043864" y="4255421"/>
                    <a:pt x="995721" y="4255421"/>
                  </a:cubicBezTo>
                  <a:cubicBezTo>
                    <a:pt x="875364" y="4255421"/>
                    <a:pt x="759019" y="4254151"/>
                    <a:pt x="638661" y="4252881"/>
                  </a:cubicBezTo>
                  <a:cubicBezTo>
                    <a:pt x="566447" y="4251611"/>
                    <a:pt x="494232" y="4250341"/>
                    <a:pt x="426030" y="4249071"/>
                  </a:cubicBezTo>
                  <a:cubicBezTo>
                    <a:pt x="297649" y="4247801"/>
                    <a:pt x="169268" y="4246531"/>
                    <a:pt x="48260" y="4246531"/>
                  </a:cubicBezTo>
                  <a:cubicBezTo>
                    <a:pt x="38100" y="4246531"/>
                    <a:pt x="29210" y="4246531"/>
                    <a:pt x="19050" y="4245261"/>
                  </a:cubicBezTo>
                  <a:cubicBezTo>
                    <a:pt x="10160" y="4243991"/>
                    <a:pt x="5080" y="4237641"/>
                    <a:pt x="7620" y="4228751"/>
                  </a:cubicBezTo>
                  <a:cubicBezTo>
                    <a:pt x="16510" y="4196818"/>
                    <a:pt x="12700" y="4114124"/>
                    <a:pt x="11430" y="4028123"/>
                  </a:cubicBezTo>
                  <a:cubicBezTo>
                    <a:pt x="10160" y="3852813"/>
                    <a:pt x="6350" y="3680810"/>
                    <a:pt x="7620" y="3505500"/>
                  </a:cubicBezTo>
                  <a:cubicBezTo>
                    <a:pt x="5080" y="3287189"/>
                    <a:pt x="0" y="584762"/>
                    <a:pt x="7620" y="363144"/>
                  </a:cubicBezTo>
                  <a:cubicBezTo>
                    <a:pt x="8890" y="320143"/>
                    <a:pt x="7620" y="273835"/>
                    <a:pt x="8890" y="230834"/>
                  </a:cubicBezTo>
                  <a:cubicBezTo>
                    <a:pt x="10160" y="161371"/>
                    <a:pt x="12700" y="85293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8970" y="30480"/>
                    <a:pt x="133160" y="29210"/>
                  </a:cubicBezTo>
                  <a:cubicBezTo>
                    <a:pt x="241482" y="25400"/>
                    <a:pt x="349804" y="22860"/>
                    <a:pt x="462137" y="20320"/>
                  </a:cubicBezTo>
                  <a:cubicBezTo>
                    <a:pt x="538363" y="17780"/>
                    <a:pt x="614590" y="16510"/>
                    <a:pt x="686804" y="13970"/>
                  </a:cubicBezTo>
                  <a:cubicBezTo>
                    <a:pt x="759019" y="11430"/>
                    <a:pt x="835245" y="8890"/>
                    <a:pt x="907459" y="8890"/>
                  </a:cubicBezTo>
                  <a:cubicBezTo>
                    <a:pt x="987698" y="7620"/>
                    <a:pt x="1067936" y="10160"/>
                    <a:pt x="1148174" y="8890"/>
                  </a:cubicBezTo>
                  <a:cubicBezTo>
                    <a:pt x="1248472" y="8890"/>
                    <a:pt x="3065868" y="6350"/>
                    <a:pt x="3166166" y="5080"/>
                  </a:cubicBezTo>
                  <a:cubicBezTo>
                    <a:pt x="3262451" y="3810"/>
                    <a:pt x="3358737" y="2540"/>
                    <a:pt x="3459035" y="2540"/>
                  </a:cubicBezTo>
                  <a:cubicBezTo>
                    <a:pt x="3623524" y="1270"/>
                    <a:pt x="3784000" y="0"/>
                    <a:pt x="3948489" y="0"/>
                  </a:cubicBezTo>
                  <a:cubicBezTo>
                    <a:pt x="4016691" y="0"/>
                    <a:pt x="4088906" y="2540"/>
                    <a:pt x="4157108" y="2540"/>
                  </a:cubicBezTo>
                  <a:cubicBezTo>
                    <a:pt x="4345668" y="3810"/>
                    <a:pt x="4538239" y="5080"/>
                    <a:pt x="4726799" y="7620"/>
                  </a:cubicBezTo>
                  <a:cubicBezTo>
                    <a:pt x="4827097" y="8890"/>
                    <a:pt x="4927395" y="12700"/>
                    <a:pt x="5027693" y="16510"/>
                  </a:cubicBezTo>
                  <a:cubicBezTo>
                    <a:pt x="5051764" y="16510"/>
                    <a:pt x="5075836" y="16510"/>
                    <a:pt x="5095895" y="16510"/>
                  </a:cubicBezTo>
                  <a:cubicBezTo>
                    <a:pt x="5118539" y="17780"/>
                    <a:pt x="5127429" y="20320"/>
                    <a:pt x="5137589" y="21590"/>
                  </a:cubicBezTo>
                  <a:close/>
                  <a:moveTo>
                    <a:pt x="5147750" y="4241451"/>
                  </a:moveTo>
                  <a:cubicBezTo>
                    <a:pt x="5149020" y="4224941"/>
                    <a:pt x="5150289" y="4212241"/>
                    <a:pt x="5150289" y="4199541"/>
                  </a:cubicBezTo>
                  <a:cubicBezTo>
                    <a:pt x="5149020" y="4014892"/>
                    <a:pt x="5147750" y="3839582"/>
                    <a:pt x="5147750" y="3651040"/>
                  </a:cubicBezTo>
                  <a:cubicBezTo>
                    <a:pt x="5147750" y="3565039"/>
                    <a:pt x="5150289" y="3479038"/>
                    <a:pt x="5149020" y="3393036"/>
                  </a:cubicBezTo>
                  <a:cubicBezTo>
                    <a:pt x="5149020" y="3313651"/>
                    <a:pt x="5147750" y="3230957"/>
                    <a:pt x="5146479" y="3151571"/>
                  </a:cubicBezTo>
                  <a:cubicBezTo>
                    <a:pt x="5141400" y="3029185"/>
                    <a:pt x="5129970" y="495453"/>
                    <a:pt x="5129970" y="373067"/>
                  </a:cubicBezTo>
                  <a:cubicBezTo>
                    <a:pt x="5127429" y="270527"/>
                    <a:pt x="5124889" y="164679"/>
                    <a:pt x="5122350" y="63500"/>
                  </a:cubicBezTo>
                  <a:cubicBezTo>
                    <a:pt x="5121079" y="44450"/>
                    <a:pt x="5119809" y="43180"/>
                    <a:pt x="5083860" y="41910"/>
                  </a:cubicBezTo>
                  <a:cubicBezTo>
                    <a:pt x="5071824" y="41910"/>
                    <a:pt x="5063800" y="41910"/>
                    <a:pt x="5051764" y="40640"/>
                  </a:cubicBezTo>
                  <a:cubicBezTo>
                    <a:pt x="4951467" y="36830"/>
                    <a:pt x="4847157" y="31750"/>
                    <a:pt x="4746859" y="30480"/>
                  </a:cubicBezTo>
                  <a:cubicBezTo>
                    <a:pt x="4502132" y="26670"/>
                    <a:pt x="4253394" y="25400"/>
                    <a:pt x="4008667" y="22860"/>
                  </a:cubicBezTo>
                  <a:cubicBezTo>
                    <a:pt x="3972560" y="22860"/>
                    <a:pt x="3932441" y="22860"/>
                    <a:pt x="3896334" y="22860"/>
                  </a:cubicBezTo>
                  <a:cubicBezTo>
                    <a:pt x="3836155" y="22860"/>
                    <a:pt x="3775976" y="22860"/>
                    <a:pt x="3719810" y="22860"/>
                  </a:cubicBezTo>
                  <a:cubicBezTo>
                    <a:pt x="3591429" y="22860"/>
                    <a:pt x="3463047" y="22860"/>
                    <a:pt x="3338678" y="24130"/>
                  </a:cubicBezTo>
                  <a:cubicBezTo>
                    <a:pt x="3230356" y="25400"/>
                    <a:pt x="1404936" y="29210"/>
                    <a:pt x="1296615" y="29210"/>
                  </a:cubicBezTo>
                  <a:cubicBezTo>
                    <a:pt x="1120091" y="29210"/>
                    <a:pt x="943567" y="26670"/>
                    <a:pt x="767043" y="33020"/>
                  </a:cubicBezTo>
                  <a:cubicBezTo>
                    <a:pt x="674768" y="36830"/>
                    <a:pt x="586506" y="36830"/>
                    <a:pt x="498244" y="38100"/>
                  </a:cubicBezTo>
                  <a:cubicBezTo>
                    <a:pt x="345792" y="41910"/>
                    <a:pt x="193339" y="45720"/>
                    <a:pt x="49530" y="50800"/>
                  </a:cubicBezTo>
                  <a:cubicBezTo>
                    <a:pt x="36830" y="50800"/>
                    <a:pt x="34290" y="53340"/>
                    <a:pt x="33020" y="75370"/>
                  </a:cubicBezTo>
                  <a:cubicBezTo>
                    <a:pt x="31750" y="134910"/>
                    <a:pt x="31750" y="194449"/>
                    <a:pt x="30480" y="253988"/>
                  </a:cubicBezTo>
                  <a:cubicBezTo>
                    <a:pt x="29210" y="353221"/>
                    <a:pt x="26670" y="449145"/>
                    <a:pt x="25400" y="548377"/>
                  </a:cubicBezTo>
                  <a:cubicBezTo>
                    <a:pt x="20320" y="654225"/>
                    <a:pt x="26670" y="3240880"/>
                    <a:pt x="29210" y="3346728"/>
                  </a:cubicBezTo>
                  <a:cubicBezTo>
                    <a:pt x="29210" y="3459191"/>
                    <a:pt x="29210" y="3574962"/>
                    <a:pt x="30480" y="3687426"/>
                  </a:cubicBezTo>
                  <a:cubicBezTo>
                    <a:pt x="30480" y="3770119"/>
                    <a:pt x="33020" y="3852813"/>
                    <a:pt x="33020" y="3935506"/>
                  </a:cubicBezTo>
                  <a:cubicBezTo>
                    <a:pt x="33020" y="4024816"/>
                    <a:pt x="33020" y="4114124"/>
                    <a:pt x="31750" y="4199541"/>
                  </a:cubicBezTo>
                  <a:cubicBezTo>
                    <a:pt x="31750" y="4203351"/>
                    <a:pt x="31750" y="4205891"/>
                    <a:pt x="31750" y="4209701"/>
                  </a:cubicBezTo>
                  <a:cubicBezTo>
                    <a:pt x="31750" y="4219861"/>
                    <a:pt x="35560" y="4223671"/>
                    <a:pt x="44450" y="4223671"/>
                  </a:cubicBezTo>
                  <a:cubicBezTo>
                    <a:pt x="76994" y="4223671"/>
                    <a:pt x="133160" y="4224941"/>
                    <a:pt x="185315" y="4224941"/>
                  </a:cubicBezTo>
                  <a:cubicBezTo>
                    <a:pt x="261542" y="4224941"/>
                    <a:pt x="341780" y="4222401"/>
                    <a:pt x="418006" y="4224941"/>
                  </a:cubicBezTo>
                  <a:cubicBezTo>
                    <a:pt x="542375" y="4228751"/>
                    <a:pt x="666745" y="4231291"/>
                    <a:pt x="791114" y="4230021"/>
                  </a:cubicBezTo>
                  <a:cubicBezTo>
                    <a:pt x="871352" y="4228751"/>
                    <a:pt x="947578" y="4231291"/>
                    <a:pt x="1027817" y="4231291"/>
                  </a:cubicBezTo>
                  <a:cubicBezTo>
                    <a:pt x="1144162" y="4231291"/>
                    <a:pt x="1260508" y="4230021"/>
                    <a:pt x="1376853" y="4231291"/>
                  </a:cubicBezTo>
                  <a:cubicBezTo>
                    <a:pt x="1549365" y="4232561"/>
                    <a:pt x="3442988" y="4222401"/>
                    <a:pt x="3619512" y="4224941"/>
                  </a:cubicBezTo>
                  <a:cubicBezTo>
                    <a:pt x="3695738" y="4226211"/>
                    <a:pt x="3771964" y="4227481"/>
                    <a:pt x="3844179" y="4227481"/>
                  </a:cubicBezTo>
                  <a:cubicBezTo>
                    <a:pt x="3976572" y="4230021"/>
                    <a:pt x="4104953" y="4226211"/>
                    <a:pt x="4237346" y="4230021"/>
                  </a:cubicBezTo>
                  <a:cubicBezTo>
                    <a:pt x="4345668" y="4232561"/>
                    <a:pt x="4453990" y="4232561"/>
                    <a:pt x="4562311" y="4235101"/>
                  </a:cubicBezTo>
                  <a:cubicBezTo>
                    <a:pt x="4722787" y="4238911"/>
                    <a:pt x="4883264" y="4241451"/>
                    <a:pt x="5043740" y="4242721"/>
                  </a:cubicBezTo>
                  <a:cubicBezTo>
                    <a:pt x="5103919" y="4242721"/>
                    <a:pt x="5127429" y="4241451"/>
                    <a:pt x="5147750" y="4241451"/>
                  </a:cubicBezTo>
                  <a:close/>
                </a:path>
              </a:pathLst>
            </a:custGeom>
            <a:solidFill>
              <a:srgbClr val="566E96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544" name="Google Shape;544;p46"/>
          <p:cNvSpPr/>
          <p:nvPr/>
        </p:nvSpPr>
        <p:spPr>
          <a:xfrm rot="5400000">
            <a:off x="2130354" y="-349859"/>
            <a:ext cx="811962" cy="3602281"/>
          </a:xfrm>
          <a:custGeom>
            <a:rect b="b" l="l" r="r" t="t"/>
            <a:pathLst>
              <a:path extrusionOk="0" h="4724303" w="1569008">
                <a:moveTo>
                  <a:pt x="1565198" y="4098394"/>
                </a:moveTo>
                <a:cubicBezTo>
                  <a:pt x="1565198" y="3881276"/>
                  <a:pt x="1569008" y="3660477"/>
                  <a:pt x="1562658" y="3443359"/>
                </a:cubicBezTo>
                <a:cubicBezTo>
                  <a:pt x="1555038" y="3299840"/>
                  <a:pt x="1543608" y="469941"/>
                  <a:pt x="1543608" y="326423"/>
                </a:cubicBezTo>
                <a:cubicBezTo>
                  <a:pt x="1541068" y="227063"/>
                  <a:pt x="1539798" y="124024"/>
                  <a:pt x="1537258" y="54610"/>
                </a:cubicBezTo>
                <a:cubicBezTo>
                  <a:pt x="1537258" y="44450"/>
                  <a:pt x="1535988" y="34290"/>
                  <a:pt x="1534718" y="21590"/>
                </a:cubicBezTo>
                <a:cubicBezTo>
                  <a:pt x="1524558" y="19050"/>
                  <a:pt x="1515668" y="17780"/>
                  <a:pt x="1505508" y="16510"/>
                </a:cubicBezTo>
                <a:cubicBezTo>
                  <a:pt x="1498386" y="15240"/>
                  <a:pt x="1491455" y="16510"/>
                  <a:pt x="1485679" y="16510"/>
                </a:cubicBezTo>
                <a:cubicBezTo>
                  <a:pt x="1456802" y="13970"/>
                  <a:pt x="1427925" y="8890"/>
                  <a:pt x="1399047" y="7620"/>
                </a:cubicBezTo>
                <a:cubicBezTo>
                  <a:pt x="1344758" y="5080"/>
                  <a:pt x="1289313" y="3810"/>
                  <a:pt x="1235023" y="2540"/>
                </a:cubicBezTo>
                <a:cubicBezTo>
                  <a:pt x="1215386" y="2540"/>
                  <a:pt x="1194595" y="0"/>
                  <a:pt x="1174958" y="0"/>
                </a:cubicBezTo>
                <a:cubicBezTo>
                  <a:pt x="1127599" y="0"/>
                  <a:pt x="1081395" y="1270"/>
                  <a:pt x="1034036" y="1270"/>
                </a:cubicBezTo>
                <a:cubicBezTo>
                  <a:pt x="1006314" y="1270"/>
                  <a:pt x="978591" y="3810"/>
                  <a:pt x="949714" y="3810"/>
                </a:cubicBezTo>
                <a:cubicBezTo>
                  <a:pt x="920836" y="5080"/>
                  <a:pt x="397577" y="7620"/>
                  <a:pt x="368699" y="7620"/>
                </a:cubicBezTo>
                <a:cubicBezTo>
                  <a:pt x="345597" y="7620"/>
                  <a:pt x="322495" y="6350"/>
                  <a:pt x="299393" y="7620"/>
                </a:cubicBezTo>
                <a:cubicBezTo>
                  <a:pt x="278602" y="8890"/>
                  <a:pt x="256655" y="11430"/>
                  <a:pt x="235863" y="12700"/>
                </a:cubicBezTo>
                <a:cubicBezTo>
                  <a:pt x="213916" y="15240"/>
                  <a:pt x="191969" y="16510"/>
                  <a:pt x="171178" y="19050"/>
                </a:cubicBezTo>
                <a:cubicBezTo>
                  <a:pt x="139990" y="21590"/>
                  <a:pt x="107647" y="24130"/>
                  <a:pt x="76459" y="27940"/>
                </a:cubicBezTo>
                <a:cubicBezTo>
                  <a:pt x="57978" y="30480"/>
                  <a:pt x="38100" y="34290"/>
                  <a:pt x="16510" y="36830"/>
                </a:cubicBezTo>
                <a:cubicBezTo>
                  <a:pt x="16510" y="38100"/>
                  <a:pt x="13970" y="40640"/>
                  <a:pt x="13970" y="43180"/>
                </a:cubicBezTo>
                <a:cubicBezTo>
                  <a:pt x="12700" y="72504"/>
                  <a:pt x="10160" y="157144"/>
                  <a:pt x="8890" y="238103"/>
                </a:cubicBezTo>
                <a:cubicBezTo>
                  <a:pt x="7620" y="285943"/>
                  <a:pt x="8890" y="337462"/>
                  <a:pt x="7620" y="385302"/>
                </a:cubicBezTo>
                <a:cubicBezTo>
                  <a:pt x="0" y="628180"/>
                  <a:pt x="5080" y="3634718"/>
                  <a:pt x="7620" y="3881276"/>
                </a:cubicBezTo>
                <a:cubicBezTo>
                  <a:pt x="6350" y="4076314"/>
                  <a:pt x="11430" y="4267673"/>
                  <a:pt x="11430" y="4462711"/>
                </a:cubicBezTo>
                <a:cubicBezTo>
                  <a:pt x="11430" y="4554711"/>
                  <a:pt x="15240" y="4650390"/>
                  <a:pt x="7620" y="4693823"/>
                </a:cubicBezTo>
                <a:cubicBezTo>
                  <a:pt x="5080" y="4702713"/>
                  <a:pt x="10160" y="4709063"/>
                  <a:pt x="19050" y="4710333"/>
                </a:cubicBezTo>
                <a:cubicBezTo>
                  <a:pt x="29210" y="4711603"/>
                  <a:pt x="38100" y="4711603"/>
                  <a:pt x="48260" y="4711603"/>
                </a:cubicBezTo>
                <a:cubicBezTo>
                  <a:pt x="85700" y="4712873"/>
                  <a:pt x="122663" y="4712873"/>
                  <a:pt x="160782" y="4714143"/>
                </a:cubicBezTo>
                <a:cubicBezTo>
                  <a:pt x="181573" y="4715413"/>
                  <a:pt x="202365" y="4716683"/>
                  <a:pt x="222002" y="4717953"/>
                </a:cubicBezTo>
                <a:cubicBezTo>
                  <a:pt x="256655" y="4719223"/>
                  <a:pt x="290153" y="4719223"/>
                  <a:pt x="324806" y="4720493"/>
                </a:cubicBezTo>
                <a:cubicBezTo>
                  <a:pt x="338667" y="4720493"/>
                  <a:pt x="351373" y="4720493"/>
                  <a:pt x="365234" y="4719223"/>
                </a:cubicBezTo>
                <a:cubicBezTo>
                  <a:pt x="371010" y="4719223"/>
                  <a:pt x="377940" y="4717953"/>
                  <a:pt x="383716" y="4717953"/>
                </a:cubicBezTo>
                <a:cubicBezTo>
                  <a:pt x="406818" y="4719223"/>
                  <a:pt x="868857" y="4710333"/>
                  <a:pt x="891959" y="4711603"/>
                </a:cubicBezTo>
                <a:cubicBezTo>
                  <a:pt x="924302" y="4712873"/>
                  <a:pt x="1013244" y="4712873"/>
                  <a:pt x="1045587" y="4712873"/>
                </a:cubicBezTo>
                <a:cubicBezTo>
                  <a:pt x="1058293" y="4712873"/>
                  <a:pt x="1069844" y="4711603"/>
                  <a:pt x="1082550" y="4711603"/>
                </a:cubicBezTo>
                <a:cubicBezTo>
                  <a:pt x="1103342" y="4712873"/>
                  <a:pt x="1124134" y="4714143"/>
                  <a:pt x="1144925" y="4715413"/>
                </a:cubicBezTo>
                <a:cubicBezTo>
                  <a:pt x="1189974" y="4717953"/>
                  <a:pt x="1233868" y="4715413"/>
                  <a:pt x="1278917" y="4719223"/>
                </a:cubicBezTo>
                <a:cubicBezTo>
                  <a:pt x="1353998" y="4724303"/>
                  <a:pt x="1430235" y="4717953"/>
                  <a:pt x="1505508" y="4723033"/>
                </a:cubicBezTo>
                <a:cubicBezTo>
                  <a:pt x="1525828" y="4724303"/>
                  <a:pt x="1546148" y="4723033"/>
                  <a:pt x="1569008" y="4723033"/>
                </a:cubicBezTo>
                <a:cubicBezTo>
                  <a:pt x="1569008" y="4698903"/>
                  <a:pt x="1569008" y="4686203"/>
                  <a:pt x="1569008" y="4654070"/>
                </a:cubicBezTo>
                <a:cubicBezTo>
                  <a:pt x="1567738" y="4466391"/>
                  <a:pt x="1565198" y="4289753"/>
                  <a:pt x="1565198" y="4098394"/>
                </a:cubicBezTo>
                <a:close/>
              </a:path>
            </a:pathLst>
          </a:custGeom>
          <a:solidFill>
            <a:srgbClr val="E95729"/>
          </a:solidFill>
          <a:ln>
            <a:noFill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45" name="Google Shape;545;p4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249336" y="4187057"/>
            <a:ext cx="581511" cy="612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546" name="Google Shape;546;p4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943982" y="3877067"/>
            <a:ext cx="2103003" cy="2110680"/>
          </a:xfrm>
          <a:prstGeom prst="rect">
            <a:avLst/>
          </a:prstGeom>
          <a:noFill/>
          <a:ln>
            <a:noFill/>
          </a:ln>
        </p:spPr>
      </p:pic>
      <p:pic>
        <p:nvPicPr>
          <p:cNvPr id="547" name="Google Shape;547;p4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-2196620">
            <a:off x="4929906" y="4816969"/>
            <a:ext cx="90214" cy="98228"/>
          </a:xfrm>
          <a:prstGeom prst="rect">
            <a:avLst/>
          </a:prstGeom>
          <a:noFill/>
          <a:ln>
            <a:noFill/>
          </a:ln>
        </p:spPr>
      </p:pic>
      <p:pic>
        <p:nvPicPr>
          <p:cNvPr id="548" name="Google Shape;548;p4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rot="-2196745">
            <a:off x="5102329" y="4620909"/>
            <a:ext cx="132836" cy="144634"/>
          </a:xfrm>
          <a:prstGeom prst="rect">
            <a:avLst/>
          </a:prstGeom>
          <a:noFill/>
          <a:ln>
            <a:noFill/>
          </a:ln>
        </p:spPr>
      </p:pic>
      <p:pic>
        <p:nvPicPr>
          <p:cNvPr id="549" name="Google Shape;549;p46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-472540" y="-586291"/>
            <a:ext cx="1843221" cy="160863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0" name="Google Shape;550;p46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 rot="2407509">
            <a:off x="8781983" y="123768"/>
            <a:ext cx="173137" cy="188512"/>
          </a:xfrm>
          <a:prstGeom prst="rect">
            <a:avLst/>
          </a:prstGeom>
          <a:noFill/>
          <a:ln>
            <a:noFill/>
          </a:ln>
        </p:spPr>
      </p:pic>
      <p:pic>
        <p:nvPicPr>
          <p:cNvPr id="551" name="Google Shape;551;p46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 rot="1799897">
            <a:off x="7848278" y="30979"/>
            <a:ext cx="668721" cy="629810"/>
          </a:xfrm>
          <a:prstGeom prst="rect">
            <a:avLst/>
          </a:prstGeom>
          <a:noFill/>
          <a:ln>
            <a:noFill/>
          </a:ln>
        </p:spPr>
      </p:pic>
      <p:sp>
        <p:nvSpPr>
          <p:cNvPr id="552" name="Google Shape;552;p46"/>
          <p:cNvSpPr txBox="1"/>
          <p:nvPr/>
        </p:nvSpPr>
        <p:spPr>
          <a:xfrm>
            <a:off x="962825" y="1980750"/>
            <a:ext cx="3412200" cy="1970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215900" lvl="1" marL="457200" marR="0" rtl="0" algn="l">
              <a:lnSpc>
                <a:spcPct val="140012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Char char="•"/>
            </a:pPr>
            <a:r>
              <a:rPr lang="en-GB" sz="1600">
                <a:solidFill>
                  <a:srgbClr val="FFFFFF"/>
                </a:solidFill>
              </a:rPr>
              <a:t>Drag a “forever loop” and connect the top to the bottom of the green block</a:t>
            </a:r>
            <a:endParaRPr sz="1600">
              <a:solidFill>
                <a:srgbClr val="FFFFFF"/>
              </a:solidFill>
            </a:endParaRPr>
          </a:p>
          <a:p>
            <a:pPr indent="-215900" lvl="1" marL="457200" marR="0" rtl="0" algn="l">
              <a:lnSpc>
                <a:spcPct val="140012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Char char="•"/>
            </a:pPr>
            <a:r>
              <a:rPr lang="en-GB" sz="1600">
                <a:solidFill>
                  <a:srgbClr val="FFFFFF"/>
                </a:solidFill>
              </a:rPr>
              <a:t>This will tell the robot to do whatever we do next forever! (or until we tell it to stop)</a:t>
            </a:r>
            <a:endParaRPr sz="1600">
              <a:solidFill>
                <a:srgbClr val="FFFFFF"/>
              </a:solidFill>
            </a:endParaRPr>
          </a:p>
        </p:txBody>
      </p:sp>
      <p:sp>
        <p:nvSpPr>
          <p:cNvPr id="553" name="Google Shape;553;p46"/>
          <p:cNvSpPr txBox="1"/>
          <p:nvPr/>
        </p:nvSpPr>
        <p:spPr>
          <a:xfrm>
            <a:off x="735190" y="1158287"/>
            <a:ext cx="3514200" cy="47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699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100">
                <a:solidFill>
                  <a:srgbClr val="FFFFFF"/>
                </a:solidFill>
                <a:latin typeface="Jua"/>
                <a:ea typeface="Jua"/>
                <a:cs typeface="Jua"/>
                <a:sym typeface="Jua"/>
              </a:rPr>
              <a:t>Step 3</a:t>
            </a:r>
            <a:endParaRPr sz="700"/>
          </a:p>
        </p:txBody>
      </p:sp>
      <p:pic>
        <p:nvPicPr>
          <p:cNvPr id="554" name="Google Shape;554;p46"/>
          <p:cNvPicPr preferRelativeResize="0"/>
          <p:nvPr/>
        </p:nvPicPr>
        <p:blipFill rotWithShape="1">
          <a:blip r:embed="rId10">
            <a:alphaModFix/>
          </a:blip>
          <a:srcRect b="12033" l="0" r="0" t="0"/>
          <a:stretch/>
        </p:blipFill>
        <p:spPr>
          <a:xfrm>
            <a:off x="4909500" y="942200"/>
            <a:ext cx="3973326" cy="2964875"/>
          </a:xfrm>
          <a:prstGeom prst="rect">
            <a:avLst/>
          </a:prstGeom>
          <a:noFill/>
          <a:ln>
            <a:noFill/>
          </a:ln>
        </p:spPr>
      </p:pic>
      <p:sp>
        <p:nvSpPr>
          <p:cNvPr id="555" name="Google Shape;555;p46"/>
          <p:cNvSpPr/>
          <p:nvPr/>
        </p:nvSpPr>
        <p:spPr>
          <a:xfrm>
            <a:off x="5180350" y="2024175"/>
            <a:ext cx="534000" cy="387000"/>
          </a:xfrm>
          <a:prstGeom prst="rect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6" name="Google Shape;556;p46"/>
          <p:cNvSpPr/>
          <p:nvPr/>
        </p:nvSpPr>
        <p:spPr>
          <a:xfrm>
            <a:off x="4918399" y="3036252"/>
            <a:ext cx="253800" cy="255600"/>
          </a:xfrm>
          <a:prstGeom prst="rect">
            <a:avLst/>
          </a:prstGeom>
          <a:noFill/>
          <a:ln cap="flat" cmpd="sng" w="28575">
            <a:solidFill>
              <a:srgbClr val="4A86E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557" name="Google Shape;557;p46"/>
          <p:cNvCxnSpPr>
            <a:stCxn id="555" idx="3"/>
          </p:cNvCxnSpPr>
          <p:nvPr/>
        </p:nvCxnSpPr>
        <p:spPr>
          <a:xfrm>
            <a:off x="5714350" y="2217675"/>
            <a:ext cx="921000" cy="66510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pic>
        <p:nvPicPr>
          <p:cNvPr id="558" name="Google Shape;558;p46"/>
          <p:cNvPicPr preferRelativeResize="0"/>
          <p:nvPr/>
        </p:nvPicPr>
        <p:blipFill rotWithShape="1">
          <a:blip r:embed="rId11">
            <a:alphaModFix/>
          </a:blip>
          <a:srcRect b="0" l="0" r="0" t="51616"/>
          <a:stretch/>
        </p:blipFill>
        <p:spPr>
          <a:xfrm>
            <a:off x="2262042" y="809025"/>
            <a:ext cx="1159769" cy="50502"/>
          </a:xfrm>
          <a:prstGeom prst="rect">
            <a:avLst/>
          </a:prstGeom>
          <a:noFill/>
          <a:ln>
            <a:noFill/>
          </a:ln>
        </p:spPr>
      </p:pic>
      <p:sp>
        <p:nvSpPr>
          <p:cNvPr id="559" name="Google Shape;559;p46"/>
          <p:cNvSpPr txBox="1"/>
          <p:nvPr/>
        </p:nvSpPr>
        <p:spPr>
          <a:xfrm>
            <a:off x="1686925" y="166350"/>
            <a:ext cx="23100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699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4000" u="none" cap="none" strike="noStrike">
                <a:solidFill>
                  <a:srgbClr val="F1CC00"/>
                </a:solidFill>
                <a:latin typeface="Jua"/>
                <a:ea typeface="Jua"/>
                <a:cs typeface="Jua"/>
                <a:sym typeface="Jua"/>
              </a:rPr>
              <a:t>Control</a:t>
            </a:r>
            <a:endParaRPr sz="700">
              <a:solidFill>
                <a:srgbClr val="F1CC00"/>
              </a:solidFill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1284D"/>
        </a:solidFill>
      </p:bgPr>
    </p:bg>
    <p:spTree>
      <p:nvGrpSpPr>
        <p:cNvPr id="563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4" name="Google Shape;564;p47"/>
          <p:cNvGrpSpPr/>
          <p:nvPr/>
        </p:nvGrpSpPr>
        <p:grpSpPr>
          <a:xfrm>
            <a:off x="788193" y="1631265"/>
            <a:ext cx="3717029" cy="3061109"/>
            <a:chOff x="-3810" y="0"/>
            <a:chExt cx="5171879" cy="4259231"/>
          </a:xfrm>
        </p:grpSpPr>
        <p:sp>
          <p:nvSpPr>
            <p:cNvPr id="565" name="Google Shape;565;p47"/>
            <p:cNvSpPr/>
            <p:nvPr/>
          </p:nvSpPr>
          <p:spPr>
            <a:xfrm>
              <a:off x="10160" y="16510"/>
              <a:ext cx="5142669" cy="4232561"/>
            </a:xfrm>
            <a:custGeom>
              <a:rect b="b" l="l" r="r" t="t"/>
              <a:pathLst>
                <a:path extrusionOk="0" h="4232561" w="5142669">
                  <a:moveTo>
                    <a:pt x="5142669" y="4232561"/>
                  </a:moveTo>
                  <a:lnTo>
                    <a:pt x="0" y="4224941"/>
                  </a:lnTo>
                  <a:lnTo>
                    <a:pt x="0" y="1481190"/>
                  </a:lnTo>
                  <a:lnTo>
                    <a:pt x="17780" y="19050"/>
                  </a:lnTo>
                  <a:lnTo>
                    <a:pt x="2562445" y="0"/>
                  </a:lnTo>
                  <a:lnTo>
                    <a:pt x="5123619" y="5080"/>
                  </a:lnTo>
                  <a:close/>
                </a:path>
              </a:pathLst>
            </a:custGeom>
            <a:solidFill>
              <a:srgbClr val="566E96"/>
            </a:solidFill>
            <a:ln>
              <a:noFill/>
            </a:ln>
          </p:spPr>
        </p:sp>
        <p:sp>
          <p:nvSpPr>
            <p:cNvPr id="566" name="Google Shape;566;p47"/>
            <p:cNvSpPr/>
            <p:nvPr/>
          </p:nvSpPr>
          <p:spPr>
            <a:xfrm>
              <a:off x="-3810" y="0"/>
              <a:ext cx="5171879" cy="4259231"/>
            </a:xfrm>
            <a:custGeom>
              <a:rect b="b" l="l" r="r" t="t"/>
              <a:pathLst>
                <a:path extrusionOk="0" h="4259231" w="5171879">
                  <a:moveTo>
                    <a:pt x="5137589" y="21590"/>
                  </a:moveTo>
                  <a:cubicBezTo>
                    <a:pt x="5138859" y="34290"/>
                    <a:pt x="5138859" y="44450"/>
                    <a:pt x="5140129" y="54610"/>
                  </a:cubicBezTo>
                  <a:cubicBezTo>
                    <a:pt x="5142670" y="128294"/>
                    <a:pt x="5143939" y="220911"/>
                    <a:pt x="5146479" y="310220"/>
                  </a:cubicBezTo>
                  <a:cubicBezTo>
                    <a:pt x="5146479" y="439222"/>
                    <a:pt x="5159179" y="2982876"/>
                    <a:pt x="5165529" y="3111878"/>
                  </a:cubicBezTo>
                  <a:cubicBezTo>
                    <a:pt x="5171879" y="3307035"/>
                    <a:pt x="5168070" y="3505500"/>
                    <a:pt x="5168070" y="3700657"/>
                  </a:cubicBezTo>
                  <a:cubicBezTo>
                    <a:pt x="5168070" y="3872659"/>
                    <a:pt x="5169339" y="4031431"/>
                    <a:pt x="5170609" y="4198271"/>
                  </a:cubicBezTo>
                  <a:cubicBezTo>
                    <a:pt x="5170609" y="4219861"/>
                    <a:pt x="5170609" y="4233831"/>
                    <a:pt x="5170609" y="4257961"/>
                  </a:cubicBezTo>
                  <a:cubicBezTo>
                    <a:pt x="5147750" y="4257961"/>
                    <a:pt x="5127429" y="4259231"/>
                    <a:pt x="5095895" y="4257961"/>
                  </a:cubicBezTo>
                  <a:cubicBezTo>
                    <a:pt x="4835121" y="4252881"/>
                    <a:pt x="4570335" y="4259231"/>
                    <a:pt x="4309561" y="4254151"/>
                  </a:cubicBezTo>
                  <a:cubicBezTo>
                    <a:pt x="4153096" y="4250341"/>
                    <a:pt x="4000643" y="4252881"/>
                    <a:pt x="3844179" y="4250341"/>
                  </a:cubicBezTo>
                  <a:cubicBezTo>
                    <a:pt x="3771964" y="4249071"/>
                    <a:pt x="3699750" y="4247801"/>
                    <a:pt x="3627536" y="4246531"/>
                  </a:cubicBezTo>
                  <a:cubicBezTo>
                    <a:pt x="3583405" y="4246531"/>
                    <a:pt x="3543285" y="4247801"/>
                    <a:pt x="3499154" y="4247801"/>
                  </a:cubicBezTo>
                  <a:cubicBezTo>
                    <a:pt x="3386821" y="4246531"/>
                    <a:pt x="3077904" y="4247801"/>
                    <a:pt x="2965570" y="4246531"/>
                  </a:cubicBezTo>
                  <a:cubicBezTo>
                    <a:pt x="2885332" y="4245261"/>
                    <a:pt x="1280567" y="4254151"/>
                    <a:pt x="1200329" y="4252881"/>
                  </a:cubicBezTo>
                  <a:cubicBezTo>
                    <a:pt x="1180269" y="4252881"/>
                    <a:pt x="1156198" y="4254151"/>
                    <a:pt x="1136138" y="4254151"/>
                  </a:cubicBezTo>
                  <a:cubicBezTo>
                    <a:pt x="1087995" y="4254151"/>
                    <a:pt x="1043864" y="4255421"/>
                    <a:pt x="995721" y="4255421"/>
                  </a:cubicBezTo>
                  <a:cubicBezTo>
                    <a:pt x="875364" y="4255421"/>
                    <a:pt x="759019" y="4254151"/>
                    <a:pt x="638661" y="4252881"/>
                  </a:cubicBezTo>
                  <a:cubicBezTo>
                    <a:pt x="566447" y="4251611"/>
                    <a:pt x="494232" y="4250341"/>
                    <a:pt x="426030" y="4249071"/>
                  </a:cubicBezTo>
                  <a:cubicBezTo>
                    <a:pt x="297649" y="4247801"/>
                    <a:pt x="169268" y="4246531"/>
                    <a:pt x="48260" y="4246531"/>
                  </a:cubicBezTo>
                  <a:cubicBezTo>
                    <a:pt x="38100" y="4246531"/>
                    <a:pt x="29210" y="4246531"/>
                    <a:pt x="19050" y="4245261"/>
                  </a:cubicBezTo>
                  <a:cubicBezTo>
                    <a:pt x="10160" y="4243991"/>
                    <a:pt x="5080" y="4237641"/>
                    <a:pt x="7620" y="4228751"/>
                  </a:cubicBezTo>
                  <a:cubicBezTo>
                    <a:pt x="16510" y="4196818"/>
                    <a:pt x="12700" y="4114124"/>
                    <a:pt x="11430" y="4028123"/>
                  </a:cubicBezTo>
                  <a:cubicBezTo>
                    <a:pt x="10160" y="3852813"/>
                    <a:pt x="6350" y="3680810"/>
                    <a:pt x="7620" y="3505500"/>
                  </a:cubicBezTo>
                  <a:cubicBezTo>
                    <a:pt x="5080" y="3287189"/>
                    <a:pt x="0" y="584762"/>
                    <a:pt x="7620" y="363144"/>
                  </a:cubicBezTo>
                  <a:cubicBezTo>
                    <a:pt x="8890" y="320143"/>
                    <a:pt x="7620" y="273835"/>
                    <a:pt x="8890" y="230834"/>
                  </a:cubicBezTo>
                  <a:cubicBezTo>
                    <a:pt x="10160" y="161371"/>
                    <a:pt x="12700" y="85293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8970" y="30480"/>
                    <a:pt x="133160" y="29210"/>
                  </a:cubicBezTo>
                  <a:cubicBezTo>
                    <a:pt x="241482" y="25400"/>
                    <a:pt x="349804" y="22860"/>
                    <a:pt x="462137" y="20320"/>
                  </a:cubicBezTo>
                  <a:cubicBezTo>
                    <a:pt x="538363" y="17780"/>
                    <a:pt x="614590" y="16510"/>
                    <a:pt x="686804" y="13970"/>
                  </a:cubicBezTo>
                  <a:cubicBezTo>
                    <a:pt x="759019" y="11430"/>
                    <a:pt x="835245" y="8890"/>
                    <a:pt x="907459" y="8890"/>
                  </a:cubicBezTo>
                  <a:cubicBezTo>
                    <a:pt x="987698" y="7620"/>
                    <a:pt x="1067936" y="10160"/>
                    <a:pt x="1148174" y="8890"/>
                  </a:cubicBezTo>
                  <a:cubicBezTo>
                    <a:pt x="1248472" y="8890"/>
                    <a:pt x="3065868" y="6350"/>
                    <a:pt x="3166166" y="5080"/>
                  </a:cubicBezTo>
                  <a:cubicBezTo>
                    <a:pt x="3262451" y="3810"/>
                    <a:pt x="3358737" y="2540"/>
                    <a:pt x="3459035" y="2540"/>
                  </a:cubicBezTo>
                  <a:cubicBezTo>
                    <a:pt x="3623524" y="1270"/>
                    <a:pt x="3784000" y="0"/>
                    <a:pt x="3948489" y="0"/>
                  </a:cubicBezTo>
                  <a:cubicBezTo>
                    <a:pt x="4016691" y="0"/>
                    <a:pt x="4088906" y="2540"/>
                    <a:pt x="4157108" y="2540"/>
                  </a:cubicBezTo>
                  <a:cubicBezTo>
                    <a:pt x="4345668" y="3810"/>
                    <a:pt x="4538239" y="5080"/>
                    <a:pt x="4726799" y="7620"/>
                  </a:cubicBezTo>
                  <a:cubicBezTo>
                    <a:pt x="4827097" y="8890"/>
                    <a:pt x="4927395" y="12700"/>
                    <a:pt x="5027693" y="16510"/>
                  </a:cubicBezTo>
                  <a:cubicBezTo>
                    <a:pt x="5051764" y="16510"/>
                    <a:pt x="5075836" y="16510"/>
                    <a:pt x="5095895" y="16510"/>
                  </a:cubicBezTo>
                  <a:cubicBezTo>
                    <a:pt x="5118539" y="17780"/>
                    <a:pt x="5127429" y="20320"/>
                    <a:pt x="5137589" y="21590"/>
                  </a:cubicBezTo>
                  <a:close/>
                  <a:moveTo>
                    <a:pt x="5147750" y="4241451"/>
                  </a:moveTo>
                  <a:cubicBezTo>
                    <a:pt x="5149020" y="4224941"/>
                    <a:pt x="5150289" y="4212241"/>
                    <a:pt x="5150289" y="4199541"/>
                  </a:cubicBezTo>
                  <a:cubicBezTo>
                    <a:pt x="5149020" y="4014892"/>
                    <a:pt x="5147750" y="3839582"/>
                    <a:pt x="5147750" y="3651040"/>
                  </a:cubicBezTo>
                  <a:cubicBezTo>
                    <a:pt x="5147750" y="3565039"/>
                    <a:pt x="5150289" y="3479038"/>
                    <a:pt x="5149020" y="3393036"/>
                  </a:cubicBezTo>
                  <a:cubicBezTo>
                    <a:pt x="5149020" y="3313651"/>
                    <a:pt x="5147750" y="3230957"/>
                    <a:pt x="5146479" y="3151571"/>
                  </a:cubicBezTo>
                  <a:cubicBezTo>
                    <a:pt x="5141400" y="3029185"/>
                    <a:pt x="5129970" y="495453"/>
                    <a:pt x="5129970" y="373067"/>
                  </a:cubicBezTo>
                  <a:cubicBezTo>
                    <a:pt x="5127429" y="270527"/>
                    <a:pt x="5124889" y="164679"/>
                    <a:pt x="5122350" y="63500"/>
                  </a:cubicBezTo>
                  <a:cubicBezTo>
                    <a:pt x="5121079" y="44450"/>
                    <a:pt x="5119809" y="43180"/>
                    <a:pt x="5083860" y="41910"/>
                  </a:cubicBezTo>
                  <a:cubicBezTo>
                    <a:pt x="5071824" y="41910"/>
                    <a:pt x="5063800" y="41910"/>
                    <a:pt x="5051764" y="40640"/>
                  </a:cubicBezTo>
                  <a:cubicBezTo>
                    <a:pt x="4951467" y="36830"/>
                    <a:pt x="4847157" y="31750"/>
                    <a:pt x="4746859" y="30480"/>
                  </a:cubicBezTo>
                  <a:cubicBezTo>
                    <a:pt x="4502132" y="26670"/>
                    <a:pt x="4253394" y="25400"/>
                    <a:pt x="4008667" y="22860"/>
                  </a:cubicBezTo>
                  <a:cubicBezTo>
                    <a:pt x="3972560" y="22860"/>
                    <a:pt x="3932441" y="22860"/>
                    <a:pt x="3896334" y="22860"/>
                  </a:cubicBezTo>
                  <a:cubicBezTo>
                    <a:pt x="3836155" y="22860"/>
                    <a:pt x="3775976" y="22860"/>
                    <a:pt x="3719810" y="22860"/>
                  </a:cubicBezTo>
                  <a:cubicBezTo>
                    <a:pt x="3591429" y="22860"/>
                    <a:pt x="3463047" y="22860"/>
                    <a:pt x="3338678" y="24130"/>
                  </a:cubicBezTo>
                  <a:cubicBezTo>
                    <a:pt x="3230356" y="25400"/>
                    <a:pt x="1404936" y="29210"/>
                    <a:pt x="1296615" y="29210"/>
                  </a:cubicBezTo>
                  <a:cubicBezTo>
                    <a:pt x="1120091" y="29210"/>
                    <a:pt x="943567" y="26670"/>
                    <a:pt x="767043" y="33020"/>
                  </a:cubicBezTo>
                  <a:cubicBezTo>
                    <a:pt x="674768" y="36830"/>
                    <a:pt x="586506" y="36830"/>
                    <a:pt x="498244" y="38100"/>
                  </a:cubicBezTo>
                  <a:cubicBezTo>
                    <a:pt x="345792" y="41910"/>
                    <a:pt x="193339" y="45720"/>
                    <a:pt x="49530" y="50800"/>
                  </a:cubicBezTo>
                  <a:cubicBezTo>
                    <a:pt x="36830" y="50800"/>
                    <a:pt x="34290" y="53340"/>
                    <a:pt x="33020" y="75370"/>
                  </a:cubicBezTo>
                  <a:cubicBezTo>
                    <a:pt x="31750" y="134910"/>
                    <a:pt x="31750" y="194449"/>
                    <a:pt x="30480" y="253988"/>
                  </a:cubicBezTo>
                  <a:cubicBezTo>
                    <a:pt x="29210" y="353221"/>
                    <a:pt x="26670" y="449145"/>
                    <a:pt x="25400" y="548377"/>
                  </a:cubicBezTo>
                  <a:cubicBezTo>
                    <a:pt x="20320" y="654225"/>
                    <a:pt x="26670" y="3240880"/>
                    <a:pt x="29210" y="3346728"/>
                  </a:cubicBezTo>
                  <a:cubicBezTo>
                    <a:pt x="29210" y="3459191"/>
                    <a:pt x="29210" y="3574962"/>
                    <a:pt x="30480" y="3687426"/>
                  </a:cubicBezTo>
                  <a:cubicBezTo>
                    <a:pt x="30480" y="3770119"/>
                    <a:pt x="33020" y="3852813"/>
                    <a:pt x="33020" y="3935506"/>
                  </a:cubicBezTo>
                  <a:cubicBezTo>
                    <a:pt x="33020" y="4024816"/>
                    <a:pt x="33020" y="4114124"/>
                    <a:pt x="31750" y="4199541"/>
                  </a:cubicBezTo>
                  <a:cubicBezTo>
                    <a:pt x="31750" y="4203351"/>
                    <a:pt x="31750" y="4205891"/>
                    <a:pt x="31750" y="4209701"/>
                  </a:cubicBezTo>
                  <a:cubicBezTo>
                    <a:pt x="31750" y="4219861"/>
                    <a:pt x="35560" y="4223671"/>
                    <a:pt x="44450" y="4223671"/>
                  </a:cubicBezTo>
                  <a:cubicBezTo>
                    <a:pt x="76994" y="4223671"/>
                    <a:pt x="133160" y="4224941"/>
                    <a:pt x="185315" y="4224941"/>
                  </a:cubicBezTo>
                  <a:cubicBezTo>
                    <a:pt x="261542" y="4224941"/>
                    <a:pt x="341780" y="4222401"/>
                    <a:pt x="418006" y="4224941"/>
                  </a:cubicBezTo>
                  <a:cubicBezTo>
                    <a:pt x="542375" y="4228751"/>
                    <a:pt x="666745" y="4231291"/>
                    <a:pt x="791114" y="4230021"/>
                  </a:cubicBezTo>
                  <a:cubicBezTo>
                    <a:pt x="871352" y="4228751"/>
                    <a:pt x="947578" y="4231291"/>
                    <a:pt x="1027817" y="4231291"/>
                  </a:cubicBezTo>
                  <a:cubicBezTo>
                    <a:pt x="1144162" y="4231291"/>
                    <a:pt x="1260508" y="4230021"/>
                    <a:pt x="1376853" y="4231291"/>
                  </a:cubicBezTo>
                  <a:cubicBezTo>
                    <a:pt x="1549365" y="4232561"/>
                    <a:pt x="3442988" y="4222401"/>
                    <a:pt x="3619512" y="4224941"/>
                  </a:cubicBezTo>
                  <a:cubicBezTo>
                    <a:pt x="3695738" y="4226211"/>
                    <a:pt x="3771964" y="4227481"/>
                    <a:pt x="3844179" y="4227481"/>
                  </a:cubicBezTo>
                  <a:cubicBezTo>
                    <a:pt x="3976572" y="4230021"/>
                    <a:pt x="4104953" y="4226211"/>
                    <a:pt x="4237346" y="4230021"/>
                  </a:cubicBezTo>
                  <a:cubicBezTo>
                    <a:pt x="4345668" y="4232561"/>
                    <a:pt x="4453990" y="4232561"/>
                    <a:pt x="4562311" y="4235101"/>
                  </a:cubicBezTo>
                  <a:cubicBezTo>
                    <a:pt x="4722787" y="4238911"/>
                    <a:pt x="4883264" y="4241451"/>
                    <a:pt x="5043740" y="4242721"/>
                  </a:cubicBezTo>
                  <a:cubicBezTo>
                    <a:pt x="5103919" y="4242721"/>
                    <a:pt x="5127429" y="4241451"/>
                    <a:pt x="5147750" y="4241451"/>
                  </a:cubicBezTo>
                  <a:close/>
                </a:path>
              </a:pathLst>
            </a:custGeom>
            <a:solidFill>
              <a:srgbClr val="566E96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567" name="Google Shape;567;p47"/>
          <p:cNvSpPr/>
          <p:nvPr/>
        </p:nvSpPr>
        <p:spPr>
          <a:xfrm rot="5400000">
            <a:off x="2130354" y="-349859"/>
            <a:ext cx="811962" cy="3602281"/>
          </a:xfrm>
          <a:custGeom>
            <a:rect b="b" l="l" r="r" t="t"/>
            <a:pathLst>
              <a:path extrusionOk="0" h="4724303" w="1569008">
                <a:moveTo>
                  <a:pt x="1565198" y="4098394"/>
                </a:moveTo>
                <a:cubicBezTo>
                  <a:pt x="1565198" y="3881276"/>
                  <a:pt x="1569008" y="3660477"/>
                  <a:pt x="1562658" y="3443359"/>
                </a:cubicBezTo>
                <a:cubicBezTo>
                  <a:pt x="1555038" y="3299840"/>
                  <a:pt x="1543608" y="469941"/>
                  <a:pt x="1543608" y="326423"/>
                </a:cubicBezTo>
                <a:cubicBezTo>
                  <a:pt x="1541068" y="227063"/>
                  <a:pt x="1539798" y="124024"/>
                  <a:pt x="1537258" y="54610"/>
                </a:cubicBezTo>
                <a:cubicBezTo>
                  <a:pt x="1537258" y="44450"/>
                  <a:pt x="1535988" y="34290"/>
                  <a:pt x="1534718" y="21590"/>
                </a:cubicBezTo>
                <a:cubicBezTo>
                  <a:pt x="1524558" y="19050"/>
                  <a:pt x="1515668" y="17780"/>
                  <a:pt x="1505508" y="16510"/>
                </a:cubicBezTo>
                <a:cubicBezTo>
                  <a:pt x="1498386" y="15240"/>
                  <a:pt x="1491455" y="16510"/>
                  <a:pt x="1485679" y="16510"/>
                </a:cubicBezTo>
                <a:cubicBezTo>
                  <a:pt x="1456802" y="13970"/>
                  <a:pt x="1427925" y="8890"/>
                  <a:pt x="1399047" y="7620"/>
                </a:cubicBezTo>
                <a:cubicBezTo>
                  <a:pt x="1344758" y="5080"/>
                  <a:pt x="1289313" y="3810"/>
                  <a:pt x="1235023" y="2540"/>
                </a:cubicBezTo>
                <a:cubicBezTo>
                  <a:pt x="1215386" y="2540"/>
                  <a:pt x="1194595" y="0"/>
                  <a:pt x="1174958" y="0"/>
                </a:cubicBezTo>
                <a:cubicBezTo>
                  <a:pt x="1127599" y="0"/>
                  <a:pt x="1081395" y="1270"/>
                  <a:pt x="1034036" y="1270"/>
                </a:cubicBezTo>
                <a:cubicBezTo>
                  <a:pt x="1006314" y="1270"/>
                  <a:pt x="978591" y="3810"/>
                  <a:pt x="949714" y="3810"/>
                </a:cubicBezTo>
                <a:cubicBezTo>
                  <a:pt x="920836" y="5080"/>
                  <a:pt x="397577" y="7620"/>
                  <a:pt x="368699" y="7620"/>
                </a:cubicBezTo>
                <a:cubicBezTo>
                  <a:pt x="345597" y="7620"/>
                  <a:pt x="322495" y="6350"/>
                  <a:pt x="299393" y="7620"/>
                </a:cubicBezTo>
                <a:cubicBezTo>
                  <a:pt x="278602" y="8890"/>
                  <a:pt x="256655" y="11430"/>
                  <a:pt x="235863" y="12700"/>
                </a:cubicBezTo>
                <a:cubicBezTo>
                  <a:pt x="213916" y="15240"/>
                  <a:pt x="191969" y="16510"/>
                  <a:pt x="171178" y="19050"/>
                </a:cubicBezTo>
                <a:cubicBezTo>
                  <a:pt x="139990" y="21590"/>
                  <a:pt x="107647" y="24130"/>
                  <a:pt x="76459" y="27940"/>
                </a:cubicBezTo>
                <a:cubicBezTo>
                  <a:pt x="57978" y="30480"/>
                  <a:pt x="38100" y="34290"/>
                  <a:pt x="16510" y="36830"/>
                </a:cubicBezTo>
                <a:cubicBezTo>
                  <a:pt x="16510" y="38100"/>
                  <a:pt x="13970" y="40640"/>
                  <a:pt x="13970" y="43180"/>
                </a:cubicBezTo>
                <a:cubicBezTo>
                  <a:pt x="12700" y="72504"/>
                  <a:pt x="10160" y="157144"/>
                  <a:pt x="8890" y="238103"/>
                </a:cubicBezTo>
                <a:cubicBezTo>
                  <a:pt x="7620" y="285943"/>
                  <a:pt x="8890" y="337462"/>
                  <a:pt x="7620" y="385302"/>
                </a:cubicBezTo>
                <a:cubicBezTo>
                  <a:pt x="0" y="628180"/>
                  <a:pt x="5080" y="3634718"/>
                  <a:pt x="7620" y="3881276"/>
                </a:cubicBezTo>
                <a:cubicBezTo>
                  <a:pt x="6350" y="4076314"/>
                  <a:pt x="11430" y="4267673"/>
                  <a:pt x="11430" y="4462711"/>
                </a:cubicBezTo>
                <a:cubicBezTo>
                  <a:pt x="11430" y="4554711"/>
                  <a:pt x="15240" y="4650390"/>
                  <a:pt x="7620" y="4693823"/>
                </a:cubicBezTo>
                <a:cubicBezTo>
                  <a:pt x="5080" y="4702713"/>
                  <a:pt x="10160" y="4709063"/>
                  <a:pt x="19050" y="4710333"/>
                </a:cubicBezTo>
                <a:cubicBezTo>
                  <a:pt x="29210" y="4711603"/>
                  <a:pt x="38100" y="4711603"/>
                  <a:pt x="48260" y="4711603"/>
                </a:cubicBezTo>
                <a:cubicBezTo>
                  <a:pt x="85700" y="4712873"/>
                  <a:pt x="122663" y="4712873"/>
                  <a:pt x="160782" y="4714143"/>
                </a:cubicBezTo>
                <a:cubicBezTo>
                  <a:pt x="181573" y="4715413"/>
                  <a:pt x="202365" y="4716683"/>
                  <a:pt x="222002" y="4717953"/>
                </a:cubicBezTo>
                <a:cubicBezTo>
                  <a:pt x="256655" y="4719223"/>
                  <a:pt x="290153" y="4719223"/>
                  <a:pt x="324806" y="4720493"/>
                </a:cubicBezTo>
                <a:cubicBezTo>
                  <a:pt x="338667" y="4720493"/>
                  <a:pt x="351373" y="4720493"/>
                  <a:pt x="365234" y="4719223"/>
                </a:cubicBezTo>
                <a:cubicBezTo>
                  <a:pt x="371010" y="4719223"/>
                  <a:pt x="377940" y="4717953"/>
                  <a:pt x="383716" y="4717953"/>
                </a:cubicBezTo>
                <a:cubicBezTo>
                  <a:pt x="406818" y="4719223"/>
                  <a:pt x="868857" y="4710333"/>
                  <a:pt x="891959" y="4711603"/>
                </a:cubicBezTo>
                <a:cubicBezTo>
                  <a:pt x="924302" y="4712873"/>
                  <a:pt x="1013244" y="4712873"/>
                  <a:pt x="1045587" y="4712873"/>
                </a:cubicBezTo>
                <a:cubicBezTo>
                  <a:pt x="1058293" y="4712873"/>
                  <a:pt x="1069844" y="4711603"/>
                  <a:pt x="1082550" y="4711603"/>
                </a:cubicBezTo>
                <a:cubicBezTo>
                  <a:pt x="1103342" y="4712873"/>
                  <a:pt x="1124134" y="4714143"/>
                  <a:pt x="1144925" y="4715413"/>
                </a:cubicBezTo>
                <a:cubicBezTo>
                  <a:pt x="1189974" y="4717953"/>
                  <a:pt x="1233868" y="4715413"/>
                  <a:pt x="1278917" y="4719223"/>
                </a:cubicBezTo>
                <a:cubicBezTo>
                  <a:pt x="1353998" y="4724303"/>
                  <a:pt x="1430235" y="4717953"/>
                  <a:pt x="1505508" y="4723033"/>
                </a:cubicBezTo>
                <a:cubicBezTo>
                  <a:pt x="1525828" y="4724303"/>
                  <a:pt x="1546148" y="4723033"/>
                  <a:pt x="1569008" y="4723033"/>
                </a:cubicBezTo>
                <a:cubicBezTo>
                  <a:pt x="1569008" y="4698903"/>
                  <a:pt x="1569008" y="4686203"/>
                  <a:pt x="1569008" y="4654070"/>
                </a:cubicBezTo>
                <a:cubicBezTo>
                  <a:pt x="1567738" y="4466391"/>
                  <a:pt x="1565198" y="4289753"/>
                  <a:pt x="1565198" y="4098394"/>
                </a:cubicBezTo>
                <a:close/>
              </a:path>
            </a:pathLst>
          </a:custGeom>
          <a:solidFill>
            <a:srgbClr val="E95729"/>
          </a:solidFill>
          <a:ln>
            <a:noFill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68" name="Google Shape;568;p4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249336" y="4187057"/>
            <a:ext cx="581511" cy="612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569" name="Google Shape;569;p4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943982" y="3877067"/>
            <a:ext cx="2103003" cy="211068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0" name="Google Shape;570;p4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-2196620">
            <a:off x="4929906" y="4816969"/>
            <a:ext cx="90214" cy="98228"/>
          </a:xfrm>
          <a:prstGeom prst="rect">
            <a:avLst/>
          </a:prstGeom>
          <a:noFill/>
          <a:ln>
            <a:noFill/>
          </a:ln>
        </p:spPr>
      </p:pic>
      <p:pic>
        <p:nvPicPr>
          <p:cNvPr id="571" name="Google Shape;571;p4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rot="-2196745">
            <a:off x="5102329" y="4620909"/>
            <a:ext cx="132836" cy="144634"/>
          </a:xfrm>
          <a:prstGeom prst="rect">
            <a:avLst/>
          </a:prstGeom>
          <a:noFill/>
          <a:ln>
            <a:noFill/>
          </a:ln>
        </p:spPr>
      </p:pic>
      <p:pic>
        <p:nvPicPr>
          <p:cNvPr id="572" name="Google Shape;572;p47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-472540" y="-586291"/>
            <a:ext cx="1843221" cy="160863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3" name="Google Shape;573;p47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 rot="2407509">
            <a:off x="8781983" y="123768"/>
            <a:ext cx="173137" cy="188512"/>
          </a:xfrm>
          <a:prstGeom prst="rect">
            <a:avLst/>
          </a:prstGeom>
          <a:noFill/>
          <a:ln>
            <a:noFill/>
          </a:ln>
        </p:spPr>
      </p:pic>
      <p:pic>
        <p:nvPicPr>
          <p:cNvPr id="574" name="Google Shape;574;p47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 rot="1799897">
            <a:off x="7848278" y="30979"/>
            <a:ext cx="668721" cy="629810"/>
          </a:xfrm>
          <a:prstGeom prst="rect">
            <a:avLst/>
          </a:prstGeom>
          <a:noFill/>
          <a:ln>
            <a:noFill/>
          </a:ln>
        </p:spPr>
      </p:pic>
      <p:sp>
        <p:nvSpPr>
          <p:cNvPr id="575" name="Google Shape;575;p47"/>
          <p:cNvSpPr txBox="1"/>
          <p:nvPr/>
        </p:nvSpPr>
        <p:spPr>
          <a:xfrm>
            <a:off x="962825" y="1980750"/>
            <a:ext cx="3412200" cy="1625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215900" lvl="1" marL="457200" marR="0" rtl="0" algn="l">
              <a:lnSpc>
                <a:spcPct val="140012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Char char="•"/>
            </a:pPr>
            <a:r>
              <a:rPr lang="en-GB" sz="1600">
                <a:solidFill>
                  <a:srgbClr val="FFFFFF"/>
                </a:solidFill>
              </a:rPr>
              <a:t>Drag an “if-else” </a:t>
            </a:r>
            <a:r>
              <a:rPr lang="en-GB" sz="1600">
                <a:solidFill>
                  <a:srgbClr val="FFFFFF"/>
                </a:solidFill>
              </a:rPr>
              <a:t>block</a:t>
            </a:r>
            <a:r>
              <a:rPr lang="en-GB" sz="1600">
                <a:solidFill>
                  <a:srgbClr val="FFFFFF"/>
                </a:solidFill>
              </a:rPr>
              <a:t> in and put it inside of the forever loop</a:t>
            </a:r>
            <a:endParaRPr sz="1600">
              <a:solidFill>
                <a:srgbClr val="FFFFFF"/>
              </a:solidFill>
            </a:endParaRPr>
          </a:p>
          <a:p>
            <a:pPr indent="-215900" lvl="1" marL="457200" marR="0" rtl="0" algn="l">
              <a:lnSpc>
                <a:spcPct val="140012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Char char="•"/>
            </a:pPr>
            <a:r>
              <a:rPr lang="en-GB" sz="1600">
                <a:solidFill>
                  <a:srgbClr val="FFFFFF"/>
                </a:solidFill>
              </a:rPr>
              <a:t>This will tell the robot that if something happens, do an action, or else, do another action</a:t>
            </a:r>
            <a:endParaRPr sz="1600">
              <a:solidFill>
                <a:srgbClr val="FFFFFF"/>
              </a:solidFill>
            </a:endParaRPr>
          </a:p>
        </p:txBody>
      </p:sp>
      <p:sp>
        <p:nvSpPr>
          <p:cNvPr id="576" name="Google Shape;576;p47"/>
          <p:cNvSpPr txBox="1"/>
          <p:nvPr/>
        </p:nvSpPr>
        <p:spPr>
          <a:xfrm>
            <a:off x="735190" y="1158287"/>
            <a:ext cx="3514200" cy="47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699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100">
                <a:solidFill>
                  <a:srgbClr val="FFFFFF"/>
                </a:solidFill>
                <a:latin typeface="Jua"/>
                <a:ea typeface="Jua"/>
                <a:cs typeface="Jua"/>
                <a:sym typeface="Jua"/>
              </a:rPr>
              <a:t>Step 4</a:t>
            </a:r>
            <a:endParaRPr sz="700"/>
          </a:p>
        </p:txBody>
      </p:sp>
      <p:pic>
        <p:nvPicPr>
          <p:cNvPr id="577" name="Google Shape;577;p47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4918400" y="923877"/>
            <a:ext cx="3764927" cy="2815085"/>
          </a:xfrm>
          <a:prstGeom prst="rect">
            <a:avLst/>
          </a:prstGeom>
          <a:noFill/>
          <a:ln>
            <a:noFill/>
          </a:ln>
        </p:spPr>
      </p:pic>
      <p:sp>
        <p:nvSpPr>
          <p:cNvPr id="578" name="Google Shape;578;p47"/>
          <p:cNvSpPr/>
          <p:nvPr/>
        </p:nvSpPr>
        <p:spPr>
          <a:xfrm>
            <a:off x="5180350" y="2772450"/>
            <a:ext cx="534000" cy="564300"/>
          </a:xfrm>
          <a:prstGeom prst="rect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9" name="Google Shape;579;p47"/>
          <p:cNvSpPr/>
          <p:nvPr/>
        </p:nvSpPr>
        <p:spPr>
          <a:xfrm>
            <a:off x="4918399" y="3036252"/>
            <a:ext cx="253800" cy="255600"/>
          </a:xfrm>
          <a:prstGeom prst="rect">
            <a:avLst/>
          </a:prstGeom>
          <a:noFill/>
          <a:ln cap="flat" cmpd="sng" w="28575">
            <a:solidFill>
              <a:srgbClr val="4A86E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580" name="Google Shape;580;p47"/>
          <p:cNvCxnSpPr>
            <a:stCxn id="578" idx="3"/>
          </p:cNvCxnSpPr>
          <p:nvPr/>
        </p:nvCxnSpPr>
        <p:spPr>
          <a:xfrm>
            <a:off x="5714350" y="3054600"/>
            <a:ext cx="1005600" cy="11310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pic>
        <p:nvPicPr>
          <p:cNvPr id="581" name="Google Shape;581;p47"/>
          <p:cNvPicPr preferRelativeResize="0"/>
          <p:nvPr/>
        </p:nvPicPr>
        <p:blipFill rotWithShape="1">
          <a:blip r:embed="rId11">
            <a:alphaModFix/>
          </a:blip>
          <a:srcRect b="0" l="0" r="0" t="51616"/>
          <a:stretch/>
        </p:blipFill>
        <p:spPr>
          <a:xfrm>
            <a:off x="2262042" y="809025"/>
            <a:ext cx="1159769" cy="50502"/>
          </a:xfrm>
          <a:prstGeom prst="rect">
            <a:avLst/>
          </a:prstGeom>
          <a:noFill/>
          <a:ln>
            <a:noFill/>
          </a:ln>
        </p:spPr>
      </p:pic>
      <p:sp>
        <p:nvSpPr>
          <p:cNvPr id="582" name="Google Shape;582;p47"/>
          <p:cNvSpPr txBox="1"/>
          <p:nvPr/>
        </p:nvSpPr>
        <p:spPr>
          <a:xfrm>
            <a:off x="1686925" y="166350"/>
            <a:ext cx="23100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699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4000" u="none" cap="none" strike="noStrike">
                <a:solidFill>
                  <a:srgbClr val="F1CC00"/>
                </a:solidFill>
                <a:latin typeface="Jua"/>
                <a:ea typeface="Jua"/>
                <a:cs typeface="Jua"/>
                <a:sym typeface="Jua"/>
              </a:rPr>
              <a:t>Control</a:t>
            </a:r>
            <a:endParaRPr sz="700">
              <a:solidFill>
                <a:srgbClr val="F1CC00"/>
              </a:solidFill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1284D"/>
        </a:solidFill>
      </p:bgPr>
    </p:bg>
    <p:spTree>
      <p:nvGrpSpPr>
        <p:cNvPr id="586" name="Shape 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7" name="Google Shape;587;p48"/>
          <p:cNvGrpSpPr/>
          <p:nvPr/>
        </p:nvGrpSpPr>
        <p:grpSpPr>
          <a:xfrm>
            <a:off x="788193" y="1631265"/>
            <a:ext cx="3717029" cy="3061109"/>
            <a:chOff x="-3810" y="0"/>
            <a:chExt cx="5171879" cy="4259231"/>
          </a:xfrm>
        </p:grpSpPr>
        <p:sp>
          <p:nvSpPr>
            <p:cNvPr id="588" name="Google Shape;588;p48"/>
            <p:cNvSpPr/>
            <p:nvPr/>
          </p:nvSpPr>
          <p:spPr>
            <a:xfrm>
              <a:off x="10160" y="16510"/>
              <a:ext cx="5142669" cy="4232561"/>
            </a:xfrm>
            <a:custGeom>
              <a:rect b="b" l="l" r="r" t="t"/>
              <a:pathLst>
                <a:path extrusionOk="0" h="4232561" w="5142669">
                  <a:moveTo>
                    <a:pt x="5142669" y="4232561"/>
                  </a:moveTo>
                  <a:lnTo>
                    <a:pt x="0" y="4224941"/>
                  </a:lnTo>
                  <a:lnTo>
                    <a:pt x="0" y="1481190"/>
                  </a:lnTo>
                  <a:lnTo>
                    <a:pt x="17780" y="19050"/>
                  </a:lnTo>
                  <a:lnTo>
                    <a:pt x="2562445" y="0"/>
                  </a:lnTo>
                  <a:lnTo>
                    <a:pt x="5123619" y="5080"/>
                  </a:lnTo>
                  <a:close/>
                </a:path>
              </a:pathLst>
            </a:custGeom>
            <a:solidFill>
              <a:srgbClr val="566E96"/>
            </a:solidFill>
            <a:ln>
              <a:noFill/>
            </a:ln>
          </p:spPr>
        </p:sp>
        <p:sp>
          <p:nvSpPr>
            <p:cNvPr id="589" name="Google Shape;589;p48"/>
            <p:cNvSpPr/>
            <p:nvPr/>
          </p:nvSpPr>
          <p:spPr>
            <a:xfrm>
              <a:off x="-3810" y="0"/>
              <a:ext cx="5171879" cy="4259231"/>
            </a:xfrm>
            <a:custGeom>
              <a:rect b="b" l="l" r="r" t="t"/>
              <a:pathLst>
                <a:path extrusionOk="0" h="4259231" w="5171879">
                  <a:moveTo>
                    <a:pt x="5137589" y="21590"/>
                  </a:moveTo>
                  <a:cubicBezTo>
                    <a:pt x="5138859" y="34290"/>
                    <a:pt x="5138859" y="44450"/>
                    <a:pt x="5140129" y="54610"/>
                  </a:cubicBezTo>
                  <a:cubicBezTo>
                    <a:pt x="5142670" y="128294"/>
                    <a:pt x="5143939" y="220911"/>
                    <a:pt x="5146479" y="310220"/>
                  </a:cubicBezTo>
                  <a:cubicBezTo>
                    <a:pt x="5146479" y="439222"/>
                    <a:pt x="5159179" y="2982876"/>
                    <a:pt x="5165529" y="3111878"/>
                  </a:cubicBezTo>
                  <a:cubicBezTo>
                    <a:pt x="5171879" y="3307035"/>
                    <a:pt x="5168070" y="3505500"/>
                    <a:pt x="5168070" y="3700657"/>
                  </a:cubicBezTo>
                  <a:cubicBezTo>
                    <a:pt x="5168070" y="3872659"/>
                    <a:pt x="5169339" y="4031431"/>
                    <a:pt x="5170609" y="4198271"/>
                  </a:cubicBezTo>
                  <a:cubicBezTo>
                    <a:pt x="5170609" y="4219861"/>
                    <a:pt x="5170609" y="4233831"/>
                    <a:pt x="5170609" y="4257961"/>
                  </a:cubicBezTo>
                  <a:cubicBezTo>
                    <a:pt x="5147750" y="4257961"/>
                    <a:pt x="5127429" y="4259231"/>
                    <a:pt x="5095895" y="4257961"/>
                  </a:cubicBezTo>
                  <a:cubicBezTo>
                    <a:pt x="4835121" y="4252881"/>
                    <a:pt x="4570335" y="4259231"/>
                    <a:pt x="4309561" y="4254151"/>
                  </a:cubicBezTo>
                  <a:cubicBezTo>
                    <a:pt x="4153096" y="4250341"/>
                    <a:pt x="4000643" y="4252881"/>
                    <a:pt x="3844179" y="4250341"/>
                  </a:cubicBezTo>
                  <a:cubicBezTo>
                    <a:pt x="3771964" y="4249071"/>
                    <a:pt x="3699750" y="4247801"/>
                    <a:pt x="3627536" y="4246531"/>
                  </a:cubicBezTo>
                  <a:cubicBezTo>
                    <a:pt x="3583405" y="4246531"/>
                    <a:pt x="3543285" y="4247801"/>
                    <a:pt x="3499154" y="4247801"/>
                  </a:cubicBezTo>
                  <a:cubicBezTo>
                    <a:pt x="3386821" y="4246531"/>
                    <a:pt x="3077904" y="4247801"/>
                    <a:pt x="2965570" y="4246531"/>
                  </a:cubicBezTo>
                  <a:cubicBezTo>
                    <a:pt x="2885332" y="4245261"/>
                    <a:pt x="1280567" y="4254151"/>
                    <a:pt x="1200329" y="4252881"/>
                  </a:cubicBezTo>
                  <a:cubicBezTo>
                    <a:pt x="1180269" y="4252881"/>
                    <a:pt x="1156198" y="4254151"/>
                    <a:pt x="1136138" y="4254151"/>
                  </a:cubicBezTo>
                  <a:cubicBezTo>
                    <a:pt x="1087995" y="4254151"/>
                    <a:pt x="1043864" y="4255421"/>
                    <a:pt x="995721" y="4255421"/>
                  </a:cubicBezTo>
                  <a:cubicBezTo>
                    <a:pt x="875364" y="4255421"/>
                    <a:pt x="759019" y="4254151"/>
                    <a:pt x="638661" y="4252881"/>
                  </a:cubicBezTo>
                  <a:cubicBezTo>
                    <a:pt x="566447" y="4251611"/>
                    <a:pt x="494232" y="4250341"/>
                    <a:pt x="426030" y="4249071"/>
                  </a:cubicBezTo>
                  <a:cubicBezTo>
                    <a:pt x="297649" y="4247801"/>
                    <a:pt x="169268" y="4246531"/>
                    <a:pt x="48260" y="4246531"/>
                  </a:cubicBezTo>
                  <a:cubicBezTo>
                    <a:pt x="38100" y="4246531"/>
                    <a:pt x="29210" y="4246531"/>
                    <a:pt x="19050" y="4245261"/>
                  </a:cubicBezTo>
                  <a:cubicBezTo>
                    <a:pt x="10160" y="4243991"/>
                    <a:pt x="5080" y="4237641"/>
                    <a:pt x="7620" y="4228751"/>
                  </a:cubicBezTo>
                  <a:cubicBezTo>
                    <a:pt x="16510" y="4196818"/>
                    <a:pt x="12700" y="4114124"/>
                    <a:pt x="11430" y="4028123"/>
                  </a:cubicBezTo>
                  <a:cubicBezTo>
                    <a:pt x="10160" y="3852813"/>
                    <a:pt x="6350" y="3680810"/>
                    <a:pt x="7620" y="3505500"/>
                  </a:cubicBezTo>
                  <a:cubicBezTo>
                    <a:pt x="5080" y="3287189"/>
                    <a:pt x="0" y="584762"/>
                    <a:pt x="7620" y="363144"/>
                  </a:cubicBezTo>
                  <a:cubicBezTo>
                    <a:pt x="8890" y="320143"/>
                    <a:pt x="7620" y="273835"/>
                    <a:pt x="8890" y="230834"/>
                  </a:cubicBezTo>
                  <a:cubicBezTo>
                    <a:pt x="10160" y="161371"/>
                    <a:pt x="12700" y="85293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8970" y="30480"/>
                    <a:pt x="133160" y="29210"/>
                  </a:cubicBezTo>
                  <a:cubicBezTo>
                    <a:pt x="241482" y="25400"/>
                    <a:pt x="349804" y="22860"/>
                    <a:pt x="462137" y="20320"/>
                  </a:cubicBezTo>
                  <a:cubicBezTo>
                    <a:pt x="538363" y="17780"/>
                    <a:pt x="614590" y="16510"/>
                    <a:pt x="686804" y="13970"/>
                  </a:cubicBezTo>
                  <a:cubicBezTo>
                    <a:pt x="759019" y="11430"/>
                    <a:pt x="835245" y="8890"/>
                    <a:pt x="907459" y="8890"/>
                  </a:cubicBezTo>
                  <a:cubicBezTo>
                    <a:pt x="987698" y="7620"/>
                    <a:pt x="1067936" y="10160"/>
                    <a:pt x="1148174" y="8890"/>
                  </a:cubicBezTo>
                  <a:cubicBezTo>
                    <a:pt x="1248472" y="8890"/>
                    <a:pt x="3065868" y="6350"/>
                    <a:pt x="3166166" y="5080"/>
                  </a:cubicBezTo>
                  <a:cubicBezTo>
                    <a:pt x="3262451" y="3810"/>
                    <a:pt x="3358737" y="2540"/>
                    <a:pt x="3459035" y="2540"/>
                  </a:cubicBezTo>
                  <a:cubicBezTo>
                    <a:pt x="3623524" y="1270"/>
                    <a:pt x="3784000" y="0"/>
                    <a:pt x="3948489" y="0"/>
                  </a:cubicBezTo>
                  <a:cubicBezTo>
                    <a:pt x="4016691" y="0"/>
                    <a:pt x="4088906" y="2540"/>
                    <a:pt x="4157108" y="2540"/>
                  </a:cubicBezTo>
                  <a:cubicBezTo>
                    <a:pt x="4345668" y="3810"/>
                    <a:pt x="4538239" y="5080"/>
                    <a:pt x="4726799" y="7620"/>
                  </a:cubicBezTo>
                  <a:cubicBezTo>
                    <a:pt x="4827097" y="8890"/>
                    <a:pt x="4927395" y="12700"/>
                    <a:pt x="5027693" y="16510"/>
                  </a:cubicBezTo>
                  <a:cubicBezTo>
                    <a:pt x="5051764" y="16510"/>
                    <a:pt x="5075836" y="16510"/>
                    <a:pt x="5095895" y="16510"/>
                  </a:cubicBezTo>
                  <a:cubicBezTo>
                    <a:pt x="5118539" y="17780"/>
                    <a:pt x="5127429" y="20320"/>
                    <a:pt x="5137589" y="21590"/>
                  </a:cubicBezTo>
                  <a:close/>
                  <a:moveTo>
                    <a:pt x="5147750" y="4241451"/>
                  </a:moveTo>
                  <a:cubicBezTo>
                    <a:pt x="5149020" y="4224941"/>
                    <a:pt x="5150289" y="4212241"/>
                    <a:pt x="5150289" y="4199541"/>
                  </a:cubicBezTo>
                  <a:cubicBezTo>
                    <a:pt x="5149020" y="4014892"/>
                    <a:pt x="5147750" y="3839582"/>
                    <a:pt x="5147750" y="3651040"/>
                  </a:cubicBezTo>
                  <a:cubicBezTo>
                    <a:pt x="5147750" y="3565039"/>
                    <a:pt x="5150289" y="3479038"/>
                    <a:pt x="5149020" y="3393036"/>
                  </a:cubicBezTo>
                  <a:cubicBezTo>
                    <a:pt x="5149020" y="3313651"/>
                    <a:pt x="5147750" y="3230957"/>
                    <a:pt x="5146479" y="3151571"/>
                  </a:cubicBezTo>
                  <a:cubicBezTo>
                    <a:pt x="5141400" y="3029185"/>
                    <a:pt x="5129970" y="495453"/>
                    <a:pt x="5129970" y="373067"/>
                  </a:cubicBezTo>
                  <a:cubicBezTo>
                    <a:pt x="5127429" y="270527"/>
                    <a:pt x="5124889" y="164679"/>
                    <a:pt x="5122350" y="63500"/>
                  </a:cubicBezTo>
                  <a:cubicBezTo>
                    <a:pt x="5121079" y="44450"/>
                    <a:pt x="5119809" y="43180"/>
                    <a:pt x="5083860" y="41910"/>
                  </a:cubicBezTo>
                  <a:cubicBezTo>
                    <a:pt x="5071824" y="41910"/>
                    <a:pt x="5063800" y="41910"/>
                    <a:pt x="5051764" y="40640"/>
                  </a:cubicBezTo>
                  <a:cubicBezTo>
                    <a:pt x="4951467" y="36830"/>
                    <a:pt x="4847157" y="31750"/>
                    <a:pt x="4746859" y="30480"/>
                  </a:cubicBezTo>
                  <a:cubicBezTo>
                    <a:pt x="4502132" y="26670"/>
                    <a:pt x="4253394" y="25400"/>
                    <a:pt x="4008667" y="22860"/>
                  </a:cubicBezTo>
                  <a:cubicBezTo>
                    <a:pt x="3972560" y="22860"/>
                    <a:pt x="3932441" y="22860"/>
                    <a:pt x="3896334" y="22860"/>
                  </a:cubicBezTo>
                  <a:cubicBezTo>
                    <a:pt x="3836155" y="22860"/>
                    <a:pt x="3775976" y="22860"/>
                    <a:pt x="3719810" y="22860"/>
                  </a:cubicBezTo>
                  <a:cubicBezTo>
                    <a:pt x="3591429" y="22860"/>
                    <a:pt x="3463047" y="22860"/>
                    <a:pt x="3338678" y="24130"/>
                  </a:cubicBezTo>
                  <a:cubicBezTo>
                    <a:pt x="3230356" y="25400"/>
                    <a:pt x="1404936" y="29210"/>
                    <a:pt x="1296615" y="29210"/>
                  </a:cubicBezTo>
                  <a:cubicBezTo>
                    <a:pt x="1120091" y="29210"/>
                    <a:pt x="943567" y="26670"/>
                    <a:pt x="767043" y="33020"/>
                  </a:cubicBezTo>
                  <a:cubicBezTo>
                    <a:pt x="674768" y="36830"/>
                    <a:pt x="586506" y="36830"/>
                    <a:pt x="498244" y="38100"/>
                  </a:cubicBezTo>
                  <a:cubicBezTo>
                    <a:pt x="345792" y="41910"/>
                    <a:pt x="193339" y="45720"/>
                    <a:pt x="49530" y="50800"/>
                  </a:cubicBezTo>
                  <a:cubicBezTo>
                    <a:pt x="36830" y="50800"/>
                    <a:pt x="34290" y="53340"/>
                    <a:pt x="33020" y="75370"/>
                  </a:cubicBezTo>
                  <a:cubicBezTo>
                    <a:pt x="31750" y="134910"/>
                    <a:pt x="31750" y="194449"/>
                    <a:pt x="30480" y="253988"/>
                  </a:cubicBezTo>
                  <a:cubicBezTo>
                    <a:pt x="29210" y="353221"/>
                    <a:pt x="26670" y="449145"/>
                    <a:pt x="25400" y="548377"/>
                  </a:cubicBezTo>
                  <a:cubicBezTo>
                    <a:pt x="20320" y="654225"/>
                    <a:pt x="26670" y="3240880"/>
                    <a:pt x="29210" y="3346728"/>
                  </a:cubicBezTo>
                  <a:cubicBezTo>
                    <a:pt x="29210" y="3459191"/>
                    <a:pt x="29210" y="3574962"/>
                    <a:pt x="30480" y="3687426"/>
                  </a:cubicBezTo>
                  <a:cubicBezTo>
                    <a:pt x="30480" y="3770119"/>
                    <a:pt x="33020" y="3852813"/>
                    <a:pt x="33020" y="3935506"/>
                  </a:cubicBezTo>
                  <a:cubicBezTo>
                    <a:pt x="33020" y="4024816"/>
                    <a:pt x="33020" y="4114124"/>
                    <a:pt x="31750" y="4199541"/>
                  </a:cubicBezTo>
                  <a:cubicBezTo>
                    <a:pt x="31750" y="4203351"/>
                    <a:pt x="31750" y="4205891"/>
                    <a:pt x="31750" y="4209701"/>
                  </a:cubicBezTo>
                  <a:cubicBezTo>
                    <a:pt x="31750" y="4219861"/>
                    <a:pt x="35560" y="4223671"/>
                    <a:pt x="44450" y="4223671"/>
                  </a:cubicBezTo>
                  <a:cubicBezTo>
                    <a:pt x="76994" y="4223671"/>
                    <a:pt x="133160" y="4224941"/>
                    <a:pt x="185315" y="4224941"/>
                  </a:cubicBezTo>
                  <a:cubicBezTo>
                    <a:pt x="261542" y="4224941"/>
                    <a:pt x="341780" y="4222401"/>
                    <a:pt x="418006" y="4224941"/>
                  </a:cubicBezTo>
                  <a:cubicBezTo>
                    <a:pt x="542375" y="4228751"/>
                    <a:pt x="666745" y="4231291"/>
                    <a:pt x="791114" y="4230021"/>
                  </a:cubicBezTo>
                  <a:cubicBezTo>
                    <a:pt x="871352" y="4228751"/>
                    <a:pt x="947578" y="4231291"/>
                    <a:pt x="1027817" y="4231291"/>
                  </a:cubicBezTo>
                  <a:cubicBezTo>
                    <a:pt x="1144162" y="4231291"/>
                    <a:pt x="1260508" y="4230021"/>
                    <a:pt x="1376853" y="4231291"/>
                  </a:cubicBezTo>
                  <a:cubicBezTo>
                    <a:pt x="1549365" y="4232561"/>
                    <a:pt x="3442988" y="4222401"/>
                    <a:pt x="3619512" y="4224941"/>
                  </a:cubicBezTo>
                  <a:cubicBezTo>
                    <a:pt x="3695738" y="4226211"/>
                    <a:pt x="3771964" y="4227481"/>
                    <a:pt x="3844179" y="4227481"/>
                  </a:cubicBezTo>
                  <a:cubicBezTo>
                    <a:pt x="3976572" y="4230021"/>
                    <a:pt x="4104953" y="4226211"/>
                    <a:pt x="4237346" y="4230021"/>
                  </a:cubicBezTo>
                  <a:cubicBezTo>
                    <a:pt x="4345668" y="4232561"/>
                    <a:pt x="4453990" y="4232561"/>
                    <a:pt x="4562311" y="4235101"/>
                  </a:cubicBezTo>
                  <a:cubicBezTo>
                    <a:pt x="4722787" y="4238911"/>
                    <a:pt x="4883264" y="4241451"/>
                    <a:pt x="5043740" y="4242721"/>
                  </a:cubicBezTo>
                  <a:cubicBezTo>
                    <a:pt x="5103919" y="4242721"/>
                    <a:pt x="5127429" y="4241451"/>
                    <a:pt x="5147750" y="4241451"/>
                  </a:cubicBezTo>
                  <a:close/>
                </a:path>
              </a:pathLst>
            </a:custGeom>
            <a:solidFill>
              <a:srgbClr val="566E96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590" name="Google Shape;590;p48"/>
          <p:cNvSpPr/>
          <p:nvPr/>
        </p:nvSpPr>
        <p:spPr>
          <a:xfrm rot="5400000">
            <a:off x="2130354" y="-349859"/>
            <a:ext cx="811962" cy="3602281"/>
          </a:xfrm>
          <a:custGeom>
            <a:rect b="b" l="l" r="r" t="t"/>
            <a:pathLst>
              <a:path extrusionOk="0" h="4724303" w="1569008">
                <a:moveTo>
                  <a:pt x="1565198" y="4098394"/>
                </a:moveTo>
                <a:cubicBezTo>
                  <a:pt x="1565198" y="3881276"/>
                  <a:pt x="1569008" y="3660477"/>
                  <a:pt x="1562658" y="3443359"/>
                </a:cubicBezTo>
                <a:cubicBezTo>
                  <a:pt x="1555038" y="3299840"/>
                  <a:pt x="1543608" y="469941"/>
                  <a:pt x="1543608" y="326423"/>
                </a:cubicBezTo>
                <a:cubicBezTo>
                  <a:pt x="1541068" y="227063"/>
                  <a:pt x="1539798" y="124024"/>
                  <a:pt x="1537258" y="54610"/>
                </a:cubicBezTo>
                <a:cubicBezTo>
                  <a:pt x="1537258" y="44450"/>
                  <a:pt x="1535988" y="34290"/>
                  <a:pt x="1534718" y="21590"/>
                </a:cubicBezTo>
                <a:cubicBezTo>
                  <a:pt x="1524558" y="19050"/>
                  <a:pt x="1515668" y="17780"/>
                  <a:pt x="1505508" y="16510"/>
                </a:cubicBezTo>
                <a:cubicBezTo>
                  <a:pt x="1498386" y="15240"/>
                  <a:pt x="1491455" y="16510"/>
                  <a:pt x="1485679" y="16510"/>
                </a:cubicBezTo>
                <a:cubicBezTo>
                  <a:pt x="1456802" y="13970"/>
                  <a:pt x="1427925" y="8890"/>
                  <a:pt x="1399047" y="7620"/>
                </a:cubicBezTo>
                <a:cubicBezTo>
                  <a:pt x="1344758" y="5080"/>
                  <a:pt x="1289313" y="3810"/>
                  <a:pt x="1235023" y="2540"/>
                </a:cubicBezTo>
                <a:cubicBezTo>
                  <a:pt x="1215386" y="2540"/>
                  <a:pt x="1194595" y="0"/>
                  <a:pt x="1174958" y="0"/>
                </a:cubicBezTo>
                <a:cubicBezTo>
                  <a:pt x="1127599" y="0"/>
                  <a:pt x="1081395" y="1270"/>
                  <a:pt x="1034036" y="1270"/>
                </a:cubicBezTo>
                <a:cubicBezTo>
                  <a:pt x="1006314" y="1270"/>
                  <a:pt x="978591" y="3810"/>
                  <a:pt x="949714" y="3810"/>
                </a:cubicBezTo>
                <a:cubicBezTo>
                  <a:pt x="920836" y="5080"/>
                  <a:pt x="397577" y="7620"/>
                  <a:pt x="368699" y="7620"/>
                </a:cubicBezTo>
                <a:cubicBezTo>
                  <a:pt x="345597" y="7620"/>
                  <a:pt x="322495" y="6350"/>
                  <a:pt x="299393" y="7620"/>
                </a:cubicBezTo>
                <a:cubicBezTo>
                  <a:pt x="278602" y="8890"/>
                  <a:pt x="256655" y="11430"/>
                  <a:pt x="235863" y="12700"/>
                </a:cubicBezTo>
                <a:cubicBezTo>
                  <a:pt x="213916" y="15240"/>
                  <a:pt x="191969" y="16510"/>
                  <a:pt x="171178" y="19050"/>
                </a:cubicBezTo>
                <a:cubicBezTo>
                  <a:pt x="139990" y="21590"/>
                  <a:pt x="107647" y="24130"/>
                  <a:pt x="76459" y="27940"/>
                </a:cubicBezTo>
                <a:cubicBezTo>
                  <a:pt x="57978" y="30480"/>
                  <a:pt x="38100" y="34290"/>
                  <a:pt x="16510" y="36830"/>
                </a:cubicBezTo>
                <a:cubicBezTo>
                  <a:pt x="16510" y="38100"/>
                  <a:pt x="13970" y="40640"/>
                  <a:pt x="13970" y="43180"/>
                </a:cubicBezTo>
                <a:cubicBezTo>
                  <a:pt x="12700" y="72504"/>
                  <a:pt x="10160" y="157144"/>
                  <a:pt x="8890" y="238103"/>
                </a:cubicBezTo>
                <a:cubicBezTo>
                  <a:pt x="7620" y="285943"/>
                  <a:pt x="8890" y="337462"/>
                  <a:pt x="7620" y="385302"/>
                </a:cubicBezTo>
                <a:cubicBezTo>
                  <a:pt x="0" y="628180"/>
                  <a:pt x="5080" y="3634718"/>
                  <a:pt x="7620" y="3881276"/>
                </a:cubicBezTo>
                <a:cubicBezTo>
                  <a:pt x="6350" y="4076314"/>
                  <a:pt x="11430" y="4267673"/>
                  <a:pt x="11430" y="4462711"/>
                </a:cubicBezTo>
                <a:cubicBezTo>
                  <a:pt x="11430" y="4554711"/>
                  <a:pt x="15240" y="4650390"/>
                  <a:pt x="7620" y="4693823"/>
                </a:cubicBezTo>
                <a:cubicBezTo>
                  <a:pt x="5080" y="4702713"/>
                  <a:pt x="10160" y="4709063"/>
                  <a:pt x="19050" y="4710333"/>
                </a:cubicBezTo>
                <a:cubicBezTo>
                  <a:pt x="29210" y="4711603"/>
                  <a:pt x="38100" y="4711603"/>
                  <a:pt x="48260" y="4711603"/>
                </a:cubicBezTo>
                <a:cubicBezTo>
                  <a:pt x="85700" y="4712873"/>
                  <a:pt x="122663" y="4712873"/>
                  <a:pt x="160782" y="4714143"/>
                </a:cubicBezTo>
                <a:cubicBezTo>
                  <a:pt x="181573" y="4715413"/>
                  <a:pt x="202365" y="4716683"/>
                  <a:pt x="222002" y="4717953"/>
                </a:cubicBezTo>
                <a:cubicBezTo>
                  <a:pt x="256655" y="4719223"/>
                  <a:pt x="290153" y="4719223"/>
                  <a:pt x="324806" y="4720493"/>
                </a:cubicBezTo>
                <a:cubicBezTo>
                  <a:pt x="338667" y="4720493"/>
                  <a:pt x="351373" y="4720493"/>
                  <a:pt x="365234" y="4719223"/>
                </a:cubicBezTo>
                <a:cubicBezTo>
                  <a:pt x="371010" y="4719223"/>
                  <a:pt x="377940" y="4717953"/>
                  <a:pt x="383716" y="4717953"/>
                </a:cubicBezTo>
                <a:cubicBezTo>
                  <a:pt x="406818" y="4719223"/>
                  <a:pt x="868857" y="4710333"/>
                  <a:pt x="891959" y="4711603"/>
                </a:cubicBezTo>
                <a:cubicBezTo>
                  <a:pt x="924302" y="4712873"/>
                  <a:pt x="1013244" y="4712873"/>
                  <a:pt x="1045587" y="4712873"/>
                </a:cubicBezTo>
                <a:cubicBezTo>
                  <a:pt x="1058293" y="4712873"/>
                  <a:pt x="1069844" y="4711603"/>
                  <a:pt x="1082550" y="4711603"/>
                </a:cubicBezTo>
                <a:cubicBezTo>
                  <a:pt x="1103342" y="4712873"/>
                  <a:pt x="1124134" y="4714143"/>
                  <a:pt x="1144925" y="4715413"/>
                </a:cubicBezTo>
                <a:cubicBezTo>
                  <a:pt x="1189974" y="4717953"/>
                  <a:pt x="1233868" y="4715413"/>
                  <a:pt x="1278917" y="4719223"/>
                </a:cubicBezTo>
                <a:cubicBezTo>
                  <a:pt x="1353998" y="4724303"/>
                  <a:pt x="1430235" y="4717953"/>
                  <a:pt x="1505508" y="4723033"/>
                </a:cubicBezTo>
                <a:cubicBezTo>
                  <a:pt x="1525828" y="4724303"/>
                  <a:pt x="1546148" y="4723033"/>
                  <a:pt x="1569008" y="4723033"/>
                </a:cubicBezTo>
                <a:cubicBezTo>
                  <a:pt x="1569008" y="4698903"/>
                  <a:pt x="1569008" y="4686203"/>
                  <a:pt x="1569008" y="4654070"/>
                </a:cubicBezTo>
                <a:cubicBezTo>
                  <a:pt x="1567738" y="4466391"/>
                  <a:pt x="1565198" y="4289753"/>
                  <a:pt x="1565198" y="4098394"/>
                </a:cubicBezTo>
                <a:close/>
              </a:path>
            </a:pathLst>
          </a:custGeom>
          <a:solidFill>
            <a:srgbClr val="E95729"/>
          </a:solidFill>
          <a:ln>
            <a:noFill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91" name="Google Shape;591;p4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249336" y="4187057"/>
            <a:ext cx="581511" cy="612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592" name="Google Shape;592;p4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943982" y="3877067"/>
            <a:ext cx="2103003" cy="211068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3" name="Google Shape;593;p4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-2196620">
            <a:off x="4929906" y="4816969"/>
            <a:ext cx="90214" cy="98228"/>
          </a:xfrm>
          <a:prstGeom prst="rect">
            <a:avLst/>
          </a:prstGeom>
          <a:noFill/>
          <a:ln>
            <a:noFill/>
          </a:ln>
        </p:spPr>
      </p:pic>
      <p:pic>
        <p:nvPicPr>
          <p:cNvPr id="594" name="Google Shape;594;p4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rot="-2196745">
            <a:off x="5102329" y="4620909"/>
            <a:ext cx="132836" cy="144634"/>
          </a:xfrm>
          <a:prstGeom prst="rect">
            <a:avLst/>
          </a:prstGeom>
          <a:noFill/>
          <a:ln>
            <a:noFill/>
          </a:ln>
        </p:spPr>
      </p:pic>
      <p:pic>
        <p:nvPicPr>
          <p:cNvPr id="595" name="Google Shape;595;p48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-472540" y="-586291"/>
            <a:ext cx="1843221" cy="160863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6" name="Google Shape;596;p48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 rot="2407509">
            <a:off x="8781983" y="123768"/>
            <a:ext cx="173137" cy="188512"/>
          </a:xfrm>
          <a:prstGeom prst="rect">
            <a:avLst/>
          </a:prstGeom>
          <a:noFill/>
          <a:ln>
            <a:noFill/>
          </a:ln>
        </p:spPr>
      </p:pic>
      <p:pic>
        <p:nvPicPr>
          <p:cNvPr id="597" name="Google Shape;597;p48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 rot="1799897">
            <a:off x="7848278" y="30979"/>
            <a:ext cx="668721" cy="629810"/>
          </a:xfrm>
          <a:prstGeom prst="rect">
            <a:avLst/>
          </a:prstGeom>
          <a:noFill/>
          <a:ln>
            <a:noFill/>
          </a:ln>
        </p:spPr>
      </p:pic>
      <p:sp>
        <p:nvSpPr>
          <p:cNvPr id="598" name="Google Shape;598;p48"/>
          <p:cNvSpPr txBox="1"/>
          <p:nvPr/>
        </p:nvSpPr>
        <p:spPr>
          <a:xfrm>
            <a:off x="962825" y="1980750"/>
            <a:ext cx="3412200" cy="2315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215900" lvl="1" marL="457200" marR="0" rtl="0" algn="l">
              <a:lnSpc>
                <a:spcPct val="140012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Char char="•"/>
            </a:pPr>
            <a:r>
              <a:rPr lang="en-GB" sz="1600">
                <a:solidFill>
                  <a:srgbClr val="FFFFFF"/>
                </a:solidFill>
              </a:rPr>
              <a:t>Go to the </a:t>
            </a:r>
            <a:r>
              <a:rPr lang="en-GB" sz="1600">
                <a:solidFill>
                  <a:srgbClr val="99BD66"/>
                </a:solidFill>
              </a:rPr>
              <a:t>Operators </a:t>
            </a:r>
            <a:r>
              <a:rPr lang="en-GB" sz="1600">
                <a:solidFill>
                  <a:srgbClr val="FFFFFF"/>
                </a:solidFill>
              </a:rPr>
              <a:t>section</a:t>
            </a:r>
            <a:endParaRPr sz="1600">
              <a:solidFill>
                <a:srgbClr val="FFFFFF"/>
              </a:solidFill>
            </a:endParaRPr>
          </a:p>
          <a:p>
            <a:pPr indent="-215900" lvl="1" marL="457200" marR="0" rtl="0" algn="l">
              <a:lnSpc>
                <a:spcPct val="140012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Char char="•"/>
            </a:pPr>
            <a:r>
              <a:rPr lang="en-GB" sz="1600">
                <a:solidFill>
                  <a:srgbClr val="FFFFFF"/>
                </a:solidFill>
              </a:rPr>
              <a:t>Drag the shape with the &gt; symbol into the empty space between “if” and “then”</a:t>
            </a:r>
            <a:endParaRPr sz="1600">
              <a:solidFill>
                <a:srgbClr val="FFFFFF"/>
              </a:solidFill>
            </a:endParaRPr>
          </a:p>
          <a:p>
            <a:pPr indent="-215900" lvl="1" marL="457200" marR="0" rtl="0" algn="l">
              <a:lnSpc>
                <a:spcPct val="140012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Char char="•"/>
            </a:pPr>
            <a:r>
              <a:rPr lang="en-GB" sz="1600">
                <a:solidFill>
                  <a:srgbClr val="FFFFFF"/>
                </a:solidFill>
              </a:rPr>
              <a:t>This </a:t>
            </a:r>
            <a:r>
              <a:rPr lang="en-GB" sz="1600">
                <a:solidFill>
                  <a:srgbClr val="FFFFFF"/>
                </a:solidFill>
              </a:rPr>
              <a:t>symbol</a:t>
            </a:r>
            <a:r>
              <a:rPr lang="en-GB" sz="1600">
                <a:solidFill>
                  <a:srgbClr val="FFFFFF"/>
                </a:solidFill>
              </a:rPr>
              <a:t> will compare 2 numbers and choose which one is bigger</a:t>
            </a:r>
            <a:endParaRPr sz="1600">
              <a:solidFill>
                <a:srgbClr val="FFFFFF"/>
              </a:solidFill>
            </a:endParaRPr>
          </a:p>
        </p:txBody>
      </p:sp>
      <p:sp>
        <p:nvSpPr>
          <p:cNvPr id="599" name="Google Shape;599;p48"/>
          <p:cNvSpPr txBox="1"/>
          <p:nvPr/>
        </p:nvSpPr>
        <p:spPr>
          <a:xfrm>
            <a:off x="735190" y="1158287"/>
            <a:ext cx="3514200" cy="47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699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100">
                <a:solidFill>
                  <a:srgbClr val="FFFFFF"/>
                </a:solidFill>
                <a:latin typeface="Jua"/>
                <a:ea typeface="Jua"/>
                <a:cs typeface="Jua"/>
                <a:sym typeface="Jua"/>
              </a:rPr>
              <a:t>Step 5</a:t>
            </a:r>
            <a:endParaRPr sz="700"/>
          </a:p>
        </p:txBody>
      </p:sp>
      <p:pic>
        <p:nvPicPr>
          <p:cNvPr id="600" name="Google Shape;600;p48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4762650" y="965600"/>
            <a:ext cx="4086001" cy="2911483"/>
          </a:xfrm>
          <a:prstGeom prst="rect">
            <a:avLst/>
          </a:prstGeom>
          <a:noFill/>
          <a:ln>
            <a:noFill/>
          </a:ln>
        </p:spPr>
      </p:pic>
      <p:sp>
        <p:nvSpPr>
          <p:cNvPr id="601" name="Google Shape;601;p48"/>
          <p:cNvSpPr/>
          <p:nvPr/>
        </p:nvSpPr>
        <p:spPr>
          <a:xfrm>
            <a:off x="5040450" y="2148750"/>
            <a:ext cx="534000" cy="218400"/>
          </a:xfrm>
          <a:prstGeom prst="rect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2" name="Google Shape;602;p48"/>
          <p:cNvSpPr/>
          <p:nvPr/>
        </p:nvSpPr>
        <p:spPr>
          <a:xfrm>
            <a:off x="4762650" y="3476750"/>
            <a:ext cx="277800" cy="255600"/>
          </a:xfrm>
          <a:prstGeom prst="rect">
            <a:avLst/>
          </a:prstGeom>
          <a:noFill/>
          <a:ln cap="flat" cmpd="sng" w="28575">
            <a:solidFill>
              <a:srgbClr val="4A86E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603" name="Google Shape;603;p48"/>
          <p:cNvCxnSpPr>
            <a:stCxn id="601" idx="3"/>
          </p:cNvCxnSpPr>
          <p:nvPr/>
        </p:nvCxnSpPr>
        <p:spPr>
          <a:xfrm>
            <a:off x="5574450" y="2257950"/>
            <a:ext cx="1272600" cy="90960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pic>
        <p:nvPicPr>
          <p:cNvPr id="604" name="Google Shape;604;p48"/>
          <p:cNvPicPr preferRelativeResize="0"/>
          <p:nvPr/>
        </p:nvPicPr>
        <p:blipFill rotWithShape="1">
          <a:blip r:embed="rId11">
            <a:alphaModFix/>
          </a:blip>
          <a:srcRect b="0" l="0" r="0" t="51616"/>
          <a:stretch/>
        </p:blipFill>
        <p:spPr>
          <a:xfrm>
            <a:off x="2262042" y="809025"/>
            <a:ext cx="1159769" cy="50502"/>
          </a:xfrm>
          <a:prstGeom prst="rect">
            <a:avLst/>
          </a:prstGeom>
          <a:noFill/>
          <a:ln>
            <a:noFill/>
          </a:ln>
        </p:spPr>
      </p:pic>
      <p:sp>
        <p:nvSpPr>
          <p:cNvPr id="605" name="Google Shape;605;p48"/>
          <p:cNvSpPr txBox="1"/>
          <p:nvPr/>
        </p:nvSpPr>
        <p:spPr>
          <a:xfrm>
            <a:off x="1686925" y="166350"/>
            <a:ext cx="23100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699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000">
                <a:solidFill>
                  <a:srgbClr val="99BD66"/>
                </a:solidFill>
                <a:latin typeface="Jua"/>
                <a:ea typeface="Jua"/>
                <a:cs typeface="Jua"/>
                <a:sym typeface="Jua"/>
              </a:rPr>
              <a:t>Operators</a:t>
            </a:r>
            <a:endParaRPr sz="700">
              <a:solidFill>
                <a:srgbClr val="99BD66"/>
              </a:solidFill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1284D"/>
        </a:solidFill>
      </p:bgPr>
    </p:bg>
    <p:spTree>
      <p:nvGrpSpPr>
        <p:cNvPr id="609" name="Shape 6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0" name="Google Shape;610;p49"/>
          <p:cNvGrpSpPr/>
          <p:nvPr/>
        </p:nvGrpSpPr>
        <p:grpSpPr>
          <a:xfrm>
            <a:off x="788193" y="1631265"/>
            <a:ext cx="3717029" cy="3061109"/>
            <a:chOff x="-3810" y="0"/>
            <a:chExt cx="5171879" cy="4259231"/>
          </a:xfrm>
        </p:grpSpPr>
        <p:sp>
          <p:nvSpPr>
            <p:cNvPr id="611" name="Google Shape;611;p49"/>
            <p:cNvSpPr/>
            <p:nvPr/>
          </p:nvSpPr>
          <p:spPr>
            <a:xfrm>
              <a:off x="10160" y="16510"/>
              <a:ext cx="5142669" cy="4232561"/>
            </a:xfrm>
            <a:custGeom>
              <a:rect b="b" l="l" r="r" t="t"/>
              <a:pathLst>
                <a:path extrusionOk="0" h="4232561" w="5142669">
                  <a:moveTo>
                    <a:pt x="5142669" y="4232561"/>
                  </a:moveTo>
                  <a:lnTo>
                    <a:pt x="0" y="4224941"/>
                  </a:lnTo>
                  <a:lnTo>
                    <a:pt x="0" y="1481190"/>
                  </a:lnTo>
                  <a:lnTo>
                    <a:pt x="17780" y="19050"/>
                  </a:lnTo>
                  <a:lnTo>
                    <a:pt x="2562445" y="0"/>
                  </a:lnTo>
                  <a:lnTo>
                    <a:pt x="5123619" y="5080"/>
                  </a:lnTo>
                  <a:close/>
                </a:path>
              </a:pathLst>
            </a:custGeom>
            <a:solidFill>
              <a:srgbClr val="566E96"/>
            </a:solidFill>
            <a:ln>
              <a:noFill/>
            </a:ln>
          </p:spPr>
        </p:sp>
        <p:sp>
          <p:nvSpPr>
            <p:cNvPr id="612" name="Google Shape;612;p49"/>
            <p:cNvSpPr/>
            <p:nvPr/>
          </p:nvSpPr>
          <p:spPr>
            <a:xfrm>
              <a:off x="-3810" y="0"/>
              <a:ext cx="5171879" cy="4259231"/>
            </a:xfrm>
            <a:custGeom>
              <a:rect b="b" l="l" r="r" t="t"/>
              <a:pathLst>
                <a:path extrusionOk="0" h="4259231" w="5171879">
                  <a:moveTo>
                    <a:pt x="5137589" y="21590"/>
                  </a:moveTo>
                  <a:cubicBezTo>
                    <a:pt x="5138859" y="34290"/>
                    <a:pt x="5138859" y="44450"/>
                    <a:pt x="5140129" y="54610"/>
                  </a:cubicBezTo>
                  <a:cubicBezTo>
                    <a:pt x="5142670" y="128294"/>
                    <a:pt x="5143939" y="220911"/>
                    <a:pt x="5146479" y="310220"/>
                  </a:cubicBezTo>
                  <a:cubicBezTo>
                    <a:pt x="5146479" y="439222"/>
                    <a:pt x="5159179" y="2982876"/>
                    <a:pt x="5165529" y="3111878"/>
                  </a:cubicBezTo>
                  <a:cubicBezTo>
                    <a:pt x="5171879" y="3307035"/>
                    <a:pt x="5168070" y="3505500"/>
                    <a:pt x="5168070" y="3700657"/>
                  </a:cubicBezTo>
                  <a:cubicBezTo>
                    <a:pt x="5168070" y="3872659"/>
                    <a:pt x="5169339" y="4031431"/>
                    <a:pt x="5170609" y="4198271"/>
                  </a:cubicBezTo>
                  <a:cubicBezTo>
                    <a:pt x="5170609" y="4219861"/>
                    <a:pt x="5170609" y="4233831"/>
                    <a:pt x="5170609" y="4257961"/>
                  </a:cubicBezTo>
                  <a:cubicBezTo>
                    <a:pt x="5147750" y="4257961"/>
                    <a:pt x="5127429" y="4259231"/>
                    <a:pt x="5095895" y="4257961"/>
                  </a:cubicBezTo>
                  <a:cubicBezTo>
                    <a:pt x="4835121" y="4252881"/>
                    <a:pt x="4570335" y="4259231"/>
                    <a:pt x="4309561" y="4254151"/>
                  </a:cubicBezTo>
                  <a:cubicBezTo>
                    <a:pt x="4153096" y="4250341"/>
                    <a:pt x="4000643" y="4252881"/>
                    <a:pt x="3844179" y="4250341"/>
                  </a:cubicBezTo>
                  <a:cubicBezTo>
                    <a:pt x="3771964" y="4249071"/>
                    <a:pt x="3699750" y="4247801"/>
                    <a:pt x="3627536" y="4246531"/>
                  </a:cubicBezTo>
                  <a:cubicBezTo>
                    <a:pt x="3583405" y="4246531"/>
                    <a:pt x="3543285" y="4247801"/>
                    <a:pt x="3499154" y="4247801"/>
                  </a:cubicBezTo>
                  <a:cubicBezTo>
                    <a:pt x="3386821" y="4246531"/>
                    <a:pt x="3077904" y="4247801"/>
                    <a:pt x="2965570" y="4246531"/>
                  </a:cubicBezTo>
                  <a:cubicBezTo>
                    <a:pt x="2885332" y="4245261"/>
                    <a:pt x="1280567" y="4254151"/>
                    <a:pt x="1200329" y="4252881"/>
                  </a:cubicBezTo>
                  <a:cubicBezTo>
                    <a:pt x="1180269" y="4252881"/>
                    <a:pt x="1156198" y="4254151"/>
                    <a:pt x="1136138" y="4254151"/>
                  </a:cubicBezTo>
                  <a:cubicBezTo>
                    <a:pt x="1087995" y="4254151"/>
                    <a:pt x="1043864" y="4255421"/>
                    <a:pt x="995721" y="4255421"/>
                  </a:cubicBezTo>
                  <a:cubicBezTo>
                    <a:pt x="875364" y="4255421"/>
                    <a:pt x="759019" y="4254151"/>
                    <a:pt x="638661" y="4252881"/>
                  </a:cubicBezTo>
                  <a:cubicBezTo>
                    <a:pt x="566447" y="4251611"/>
                    <a:pt x="494232" y="4250341"/>
                    <a:pt x="426030" y="4249071"/>
                  </a:cubicBezTo>
                  <a:cubicBezTo>
                    <a:pt x="297649" y="4247801"/>
                    <a:pt x="169268" y="4246531"/>
                    <a:pt x="48260" y="4246531"/>
                  </a:cubicBezTo>
                  <a:cubicBezTo>
                    <a:pt x="38100" y="4246531"/>
                    <a:pt x="29210" y="4246531"/>
                    <a:pt x="19050" y="4245261"/>
                  </a:cubicBezTo>
                  <a:cubicBezTo>
                    <a:pt x="10160" y="4243991"/>
                    <a:pt x="5080" y="4237641"/>
                    <a:pt x="7620" y="4228751"/>
                  </a:cubicBezTo>
                  <a:cubicBezTo>
                    <a:pt x="16510" y="4196818"/>
                    <a:pt x="12700" y="4114124"/>
                    <a:pt x="11430" y="4028123"/>
                  </a:cubicBezTo>
                  <a:cubicBezTo>
                    <a:pt x="10160" y="3852813"/>
                    <a:pt x="6350" y="3680810"/>
                    <a:pt x="7620" y="3505500"/>
                  </a:cubicBezTo>
                  <a:cubicBezTo>
                    <a:pt x="5080" y="3287189"/>
                    <a:pt x="0" y="584762"/>
                    <a:pt x="7620" y="363144"/>
                  </a:cubicBezTo>
                  <a:cubicBezTo>
                    <a:pt x="8890" y="320143"/>
                    <a:pt x="7620" y="273835"/>
                    <a:pt x="8890" y="230834"/>
                  </a:cubicBezTo>
                  <a:cubicBezTo>
                    <a:pt x="10160" y="161371"/>
                    <a:pt x="12700" y="85293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8970" y="30480"/>
                    <a:pt x="133160" y="29210"/>
                  </a:cubicBezTo>
                  <a:cubicBezTo>
                    <a:pt x="241482" y="25400"/>
                    <a:pt x="349804" y="22860"/>
                    <a:pt x="462137" y="20320"/>
                  </a:cubicBezTo>
                  <a:cubicBezTo>
                    <a:pt x="538363" y="17780"/>
                    <a:pt x="614590" y="16510"/>
                    <a:pt x="686804" y="13970"/>
                  </a:cubicBezTo>
                  <a:cubicBezTo>
                    <a:pt x="759019" y="11430"/>
                    <a:pt x="835245" y="8890"/>
                    <a:pt x="907459" y="8890"/>
                  </a:cubicBezTo>
                  <a:cubicBezTo>
                    <a:pt x="987698" y="7620"/>
                    <a:pt x="1067936" y="10160"/>
                    <a:pt x="1148174" y="8890"/>
                  </a:cubicBezTo>
                  <a:cubicBezTo>
                    <a:pt x="1248472" y="8890"/>
                    <a:pt x="3065868" y="6350"/>
                    <a:pt x="3166166" y="5080"/>
                  </a:cubicBezTo>
                  <a:cubicBezTo>
                    <a:pt x="3262451" y="3810"/>
                    <a:pt x="3358737" y="2540"/>
                    <a:pt x="3459035" y="2540"/>
                  </a:cubicBezTo>
                  <a:cubicBezTo>
                    <a:pt x="3623524" y="1270"/>
                    <a:pt x="3784000" y="0"/>
                    <a:pt x="3948489" y="0"/>
                  </a:cubicBezTo>
                  <a:cubicBezTo>
                    <a:pt x="4016691" y="0"/>
                    <a:pt x="4088906" y="2540"/>
                    <a:pt x="4157108" y="2540"/>
                  </a:cubicBezTo>
                  <a:cubicBezTo>
                    <a:pt x="4345668" y="3810"/>
                    <a:pt x="4538239" y="5080"/>
                    <a:pt x="4726799" y="7620"/>
                  </a:cubicBezTo>
                  <a:cubicBezTo>
                    <a:pt x="4827097" y="8890"/>
                    <a:pt x="4927395" y="12700"/>
                    <a:pt x="5027693" y="16510"/>
                  </a:cubicBezTo>
                  <a:cubicBezTo>
                    <a:pt x="5051764" y="16510"/>
                    <a:pt x="5075836" y="16510"/>
                    <a:pt x="5095895" y="16510"/>
                  </a:cubicBezTo>
                  <a:cubicBezTo>
                    <a:pt x="5118539" y="17780"/>
                    <a:pt x="5127429" y="20320"/>
                    <a:pt x="5137589" y="21590"/>
                  </a:cubicBezTo>
                  <a:close/>
                  <a:moveTo>
                    <a:pt x="5147750" y="4241451"/>
                  </a:moveTo>
                  <a:cubicBezTo>
                    <a:pt x="5149020" y="4224941"/>
                    <a:pt x="5150289" y="4212241"/>
                    <a:pt x="5150289" y="4199541"/>
                  </a:cubicBezTo>
                  <a:cubicBezTo>
                    <a:pt x="5149020" y="4014892"/>
                    <a:pt x="5147750" y="3839582"/>
                    <a:pt x="5147750" y="3651040"/>
                  </a:cubicBezTo>
                  <a:cubicBezTo>
                    <a:pt x="5147750" y="3565039"/>
                    <a:pt x="5150289" y="3479038"/>
                    <a:pt x="5149020" y="3393036"/>
                  </a:cubicBezTo>
                  <a:cubicBezTo>
                    <a:pt x="5149020" y="3313651"/>
                    <a:pt x="5147750" y="3230957"/>
                    <a:pt x="5146479" y="3151571"/>
                  </a:cubicBezTo>
                  <a:cubicBezTo>
                    <a:pt x="5141400" y="3029185"/>
                    <a:pt x="5129970" y="495453"/>
                    <a:pt x="5129970" y="373067"/>
                  </a:cubicBezTo>
                  <a:cubicBezTo>
                    <a:pt x="5127429" y="270527"/>
                    <a:pt x="5124889" y="164679"/>
                    <a:pt x="5122350" y="63500"/>
                  </a:cubicBezTo>
                  <a:cubicBezTo>
                    <a:pt x="5121079" y="44450"/>
                    <a:pt x="5119809" y="43180"/>
                    <a:pt x="5083860" y="41910"/>
                  </a:cubicBezTo>
                  <a:cubicBezTo>
                    <a:pt x="5071824" y="41910"/>
                    <a:pt x="5063800" y="41910"/>
                    <a:pt x="5051764" y="40640"/>
                  </a:cubicBezTo>
                  <a:cubicBezTo>
                    <a:pt x="4951467" y="36830"/>
                    <a:pt x="4847157" y="31750"/>
                    <a:pt x="4746859" y="30480"/>
                  </a:cubicBezTo>
                  <a:cubicBezTo>
                    <a:pt x="4502132" y="26670"/>
                    <a:pt x="4253394" y="25400"/>
                    <a:pt x="4008667" y="22860"/>
                  </a:cubicBezTo>
                  <a:cubicBezTo>
                    <a:pt x="3972560" y="22860"/>
                    <a:pt x="3932441" y="22860"/>
                    <a:pt x="3896334" y="22860"/>
                  </a:cubicBezTo>
                  <a:cubicBezTo>
                    <a:pt x="3836155" y="22860"/>
                    <a:pt x="3775976" y="22860"/>
                    <a:pt x="3719810" y="22860"/>
                  </a:cubicBezTo>
                  <a:cubicBezTo>
                    <a:pt x="3591429" y="22860"/>
                    <a:pt x="3463047" y="22860"/>
                    <a:pt x="3338678" y="24130"/>
                  </a:cubicBezTo>
                  <a:cubicBezTo>
                    <a:pt x="3230356" y="25400"/>
                    <a:pt x="1404936" y="29210"/>
                    <a:pt x="1296615" y="29210"/>
                  </a:cubicBezTo>
                  <a:cubicBezTo>
                    <a:pt x="1120091" y="29210"/>
                    <a:pt x="943567" y="26670"/>
                    <a:pt x="767043" y="33020"/>
                  </a:cubicBezTo>
                  <a:cubicBezTo>
                    <a:pt x="674768" y="36830"/>
                    <a:pt x="586506" y="36830"/>
                    <a:pt x="498244" y="38100"/>
                  </a:cubicBezTo>
                  <a:cubicBezTo>
                    <a:pt x="345792" y="41910"/>
                    <a:pt x="193339" y="45720"/>
                    <a:pt x="49530" y="50800"/>
                  </a:cubicBezTo>
                  <a:cubicBezTo>
                    <a:pt x="36830" y="50800"/>
                    <a:pt x="34290" y="53340"/>
                    <a:pt x="33020" y="75370"/>
                  </a:cubicBezTo>
                  <a:cubicBezTo>
                    <a:pt x="31750" y="134910"/>
                    <a:pt x="31750" y="194449"/>
                    <a:pt x="30480" y="253988"/>
                  </a:cubicBezTo>
                  <a:cubicBezTo>
                    <a:pt x="29210" y="353221"/>
                    <a:pt x="26670" y="449145"/>
                    <a:pt x="25400" y="548377"/>
                  </a:cubicBezTo>
                  <a:cubicBezTo>
                    <a:pt x="20320" y="654225"/>
                    <a:pt x="26670" y="3240880"/>
                    <a:pt x="29210" y="3346728"/>
                  </a:cubicBezTo>
                  <a:cubicBezTo>
                    <a:pt x="29210" y="3459191"/>
                    <a:pt x="29210" y="3574962"/>
                    <a:pt x="30480" y="3687426"/>
                  </a:cubicBezTo>
                  <a:cubicBezTo>
                    <a:pt x="30480" y="3770119"/>
                    <a:pt x="33020" y="3852813"/>
                    <a:pt x="33020" y="3935506"/>
                  </a:cubicBezTo>
                  <a:cubicBezTo>
                    <a:pt x="33020" y="4024816"/>
                    <a:pt x="33020" y="4114124"/>
                    <a:pt x="31750" y="4199541"/>
                  </a:cubicBezTo>
                  <a:cubicBezTo>
                    <a:pt x="31750" y="4203351"/>
                    <a:pt x="31750" y="4205891"/>
                    <a:pt x="31750" y="4209701"/>
                  </a:cubicBezTo>
                  <a:cubicBezTo>
                    <a:pt x="31750" y="4219861"/>
                    <a:pt x="35560" y="4223671"/>
                    <a:pt x="44450" y="4223671"/>
                  </a:cubicBezTo>
                  <a:cubicBezTo>
                    <a:pt x="76994" y="4223671"/>
                    <a:pt x="133160" y="4224941"/>
                    <a:pt x="185315" y="4224941"/>
                  </a:cubicBezTo>
                  <a:cubicBezTo>
                    <a:pt x="261542" y="4224941"/>
                    <a:pt x="341780" y="4222401"/>
                    <a:pt x="418006" y="4224941"/>
                  </a:cubicBezTo>
                  <a:cubicBezTo>
                    <a:pt x="542375" y="4228751"/>
                    <a:pt x="666745" y="4231291"/>
                    <a:pt x="791114" y="4230021"/>
                  </a:cubicBezTo>
                  <a:cubicBezTo>
                    <a:pt x="871352" y="4228751"/>
                    <a:pt x="947578" y="4231291"/>
                    <a:pt x="1027817" y="4231291"/>
                  </a:cubicBezTo>
                  <a:cubicBezTo>
                    <a:pt x="1144162" y="4231291"/>
                    <a:pt x="1260508" y="4230021"/>
                    <a:pt x="1376853" y="4231291"/>
                  </a:cubicBezTo>
                  <a:cubicBezTo>
                    <a:pt x="1549365" y="4232561"/>
                    <a:pt x="3442988" y="4222401"/>
                    <a:pt x="3619512" y="4224941"/>
                  </a:cubicBezTo>
                  <a:cubicBezTo>
                    <a:pt x="3695738" y="4226211"/>
                    <a:pt x="3771964" y="4227481"/>
                    <a:pt x="3844179" y="4227481"/>
                  </a:cubicBezTo>
                  <a:cubicBezTo>
                    <a:pt x="3976572" y="4230021"/>
                    <a:pt x="4104953" y="4226211"/>
                    <a:pt x="4237346" y="4230021"/>
                  </a:cubicBezTo>
                  <a:cubicBezTo>
                    <a:pt x="4345668" y="4232561"/>
                    <a:pt x="4453990" y="4232561"/>
                    <a:pt x="4562311" y="4235101"/>
                  </a:cubicBezTo>
                  <a:cubicBezTo>
                    <a:pt x="4722787" y="4238911"/>
                    <a:pt x="4883264" y="4241451"/>
                    <a:pt x="5043740" y="4242721"/>
                  </a:cubicBezTo>
                  <a:cubicBezTo>
                    <a:pt x="5103919" y="4242721"/>
                    <a:pt x="5127429" y="4241451"/>
                    <a:pt x="5147750" y="4241451"/>
                  </a:cubicBezTo>
                  <a:close/>
                </a:path>
              </a:pathLst>
            </a:custGeom>
            <a:solidFill>
              <a:srgbClr val="566E96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613" name="Google Shape;613;p49"/>
          <p:cNvSpPr/>
          <p:nvPr/>
        </p:nvSpPr>
        <p:spPr>
          <a:xfrm rot="5400000">
            <a:off x="2130354" y="-349859"/>
            <a:ext cx="811962" cy="3602281"/>
          </a:xfrm>
          <a:custGeom>
            <a:rect b="b" l="l" r="r" t="t"/>
            <a:pathLst>
              <a:path extrusionOk="0" h="4724303" w="1569008">
                <a:moveTo>
                  <a:pt x="1565198" y="4098394"/>
                </a:moveTo>
                <a:cubicBezTo>
                  <a:pt x="1565198" y="3881276"/>
                  <a:pt x="1569008" y="3660477"/>
                  <a:pt x="1562658" y="3443359"/>
                </a:cubicBezTo>
                <a:cubicBezTo>
                  <a:pt x="1555038" y="3299840"/>
                  <a:pt x="1543608" y="469941"/>
                  <a:pt x="1543608" y="326423"/>
                </a:cubicBezTo>
                <a:cubicBezTo>
                  <a:pt x="1541068" y="227063"/>
                  <a:pt x="1539798" y="124024"/>
                  <a:pt x="1537258" y="54610"/>
                </a:cubicBezTo>
                <a:cubicBezTo>
                  <a:pt x="1537258" y="44450"/>
                  <a:pt x="1535988" y="34290"/>
                  <a:pt x="1534718" y="21590"/>
                </a:cubicBezTo>
                <a:cubicBezTo>
                  <a:pt x="1524558" y="19050"/>
                  <a:pt x="1515668" y="17780"/>
                  <a:pt x="1505508" y="16510"/>
                </a:cubicBezTo>
                <a:cubicBezTo>
                  <a:pt x="1498386" y="15240"/>
                  <a:pt x="1491455" y="16510"/>
                  <a:pt x="1485679" y="16510"/>
                </a:cubicBezTo>
                <a:cubicBezTo>
                  <a:pt x="1456802" y="13970"/>
                  <a:pt x="1427925" y="8890"/>
                  <a:pt x="1399047" y="7620"/>
                </a:cubicBezTo>
                <a:cubicBezTo>
                  <a:pt x="1344758" y="5080"/>
                  <a:pt x="1289313" y="3810"/>
                  <a:pt x="1235023" y="2540"/>
                </a:cubicBezTo>
                <a:cubicBezTo>
                  <a:pt x="1215386" y="2540"/>
                  <a:pt x="1194595" y="0"/>
                  <a:pt x="1174958" y="0"/>
                </a:cubicBezTo>
                <a:cubicBezTo>
                  <a:pt x="1127599" y="0"/>
                  <a:pt x="1081395" y="1270"/>
                  <a:pt x="1034036" y="1270"/>
                </a:cubicBezTo>
                <a:cubicBezTo>
                  <a:pt x="1006314" y="1270"/>
                  <a:pt x="978591" y="3810"/>
                  <a:pt x="949714" y="3810"/>
                </a:cubicBezTo>
                <a:cubicBezTo>
                  <a:pt x="920836" y="5080"/>
                  <a:pt x="397577" y="7620"/>
                  <a:pt x="368699" y="7620"/>
                </a:cubicBezTo>
                <a:cubicBezTo>
                  <a:pt x="345597" y="7620"/>
                  <a:pt x="322495" y="6350"/>
                  <a:pt x="299393" y="7620"/>
                </a:cubicBezTo>
                <a:cubicBezTo>
                  <a:pt x="278602" y="8890"/>
                  <a:pt x="256655" y="11430"/>
                  <a:pt x="235863" y="12700"/>
                </a:cubicBezTo>
                <a:cubicBezTo>
                  <a:pt x="213916" y="15240"/>
                  <a:pt x="191969" y="16510"/>
                  <a:pt x="171178" y="19050"/>
                </a:cubicBezTo>
                <a:cubicBezTo>
                  <a:pt x="139990" y="21590"/>
                  <a:pt x="107647" y="24130"/>
                  <a:pt x="76459" y="27940"/>
                </a:cubicBezTo>
                <a:cubicBezTo>
                  <a:pt x="57978" y="30480"/>
                  <a:pt x="38100" y="34290"/>
                  <a:pt x="16510" y="36830"/>
                </a:cubicBezTo>
                <a:cubicBezTo>
                  <a:pt x="16510" y="38100"/>
                  <a:pt x="13970" y="40640"/>
                  <a:pt x="13970" y="43180"/>
                </a:cubicBezTo>
                <a:cubicBezTo>
                  <a:pt x="12700" y="72504"/>
                  <a:pt x="10160" y="157144"/>
                  <a:pt x="8890" y="238103"/>
                </a:cubicBezTo>
                <a:cubicBezTo>
                  <a:pt x="7620" y="285943"/>
                  <a:pt x="8890" y="337462"/>
                  <a:pt x="7620" y="385302"/>
                </a:cubicBezTo>
                <a:cubicBezTo>
                  <a:pt x="0" y="628180"/>
                  <a:pt x="5080" y="3634718"/>
                  <a:pt x="7620" y="3881276"/>
                </a:cubicBezTo>
                <a:cubicBezTo>
                  <a:pt x="6350" y="4076314"/>
                  <a:pt x="11430" y="4267673"/>
                  <a:pt x="11430" y="4462711"/>
                </a:cubicBezTo>
                <a:cubicBezTo>
                  <a:pt x="11430" y="4554711"/>
                  <a:pt x="15240" y="4650390"/>
                  <a:pt x="7620" y="4693823"/>
                </a:cubicBezTo>
                <a:cubicBezTo>
                  <a:pt x="5080" y="4702713"/>
                  <a:pt x="10160" y="4709063"/>
                  <a:pt x="19050" y="4710333"/>
                </a:cubicBezTo>
                <a:cubicBezTo>
                  <a:pt x="29210" y="4711603"/>
                  <a:pt x="38100" y="4711603"/>
                  <a:pt x="48260" y="4711603"/>
                </a:cubicBezTo>
                <a:cubicBezTo>
                  <a:pt x="85700" y="4712873"/>
                  <a:pt x="122663" y="4712873"/>
                  <a:pt x="160782" y="4714143"/>
                </a:cubicBezTo>
                <a:cubicBezTo>
                  <a:pt x="181573" y="4715413"/>
                  <a:pt x="202365" y="4716683"/>
                  <a:pt x="222002" y="4717953"/>
                </a:cubicBezTo>
                <a:cubicBezTo>
                  <a:pt x="256655" y="4719223"/>
                  <a:pt x="290153" y="4719223"/>
                  <a:pt x="324806" y="4720493"/>
                </a:cubicBezTo>
                <a:cubicBezTo>
                  <a:pt x="338667" y="4720493"/>
                  <a:pt x="351373" y="4720493"/>
                  <a:pt x="365234" y="4719223"/>
                </a:cubicBezTo>
                <a:cubicBezTo>
                  <a:pt x="371010" y="4719223"/>
                  <a:pt x="377940" y="4717953"/>
                  <a:pt x="383716" y="4717953"/>
                </a:cubicBezTo>
                <a:cubicBezTo>
                  <a:pt x="406818" y="4719223"/>
                  <a:pt x="868857" y="4710333"/>
                  <a:pt x="891959" y="4711603"/>
                </a:cubicBezTo>
                <a:cubicBezTo>
                  <a:pt x="924302" y="4712873"/>
                  <a:pt x="1013244" y="4712873"/>
                  <a:pt x="1045587" y="4712873"/>
                </a:cubicBezTo>
                <a:cubicBezTo>
                  <a:pt x="1058293" y="4712873"/>
                  <a:pt x="1069844" y="4711603"/>
                  <a:pt x="1082550" y="4711603"/>
                </a:cubicBezTo>
                <a:cubicBezTo>
                  <a:pt x="1103342" y="4712873"/>
                  <a:pt x="1124134" y="4714143"/>
                  <a:pt x="1144925" y="4715413"/>
                </a:cubicBezTo>
                <a:cubicBezTo>
                  <a:pt x="1189974" y="4717953"/>
                  <a:pt x="1233868" y="4715413"/>
                  <a:pt x="1278917" y="4719223"/>
                </a:cubicBezTo>
                <a:cubicBezTo>
                  <a:pt x="1353998" y="4724303"/>
                  <a:pt x="1430235" y="4717953"/>
                  <a:pt x="1505508" y="4723033"/>
                </a:cubicBezTo>
                <a:cubicBezTo>
                  <a:pt x="1525828" y="4724303"/>
                  <a:pt x="1546148" y="4723033"/>
                  <a:pt x="1569008" y="4723033"/>
                </a:cubicBezTo>
                <a:cubicBezTo>
                  <a:pt x="1569008" y="4698903"/>
                  <a:pt x="1569008" y="4686203"/>
                  <a:pt x="1569008" y="4654070"/>
                </a:cubicBezTo>
                <a:cubicBezTo>
                  <a:pt x="1567738" y="4466391"/>
                  <a:pt x="1565198" y="4289753"/>
                  <a:pt x="1565198" y="4098394"/>
                </a:cubicBezTo>
                <a:close/>
              </a:path>
            </a:pathLst>
          </a:custGeom>
          <a:solidFill>
            <a:srgbClr val="E95729"/>
          </a:solidFill>
          <a:ln>
            <a:noFill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614" name="Google Shape;614;p4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249336" y="4187057"/>
            <a:ext cx="581511" cy="612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615" name="Google Shape;615;p4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943982" y="3877067"/>
            <a:ext cx="2103003" cy="211068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6" name="Google Shape;616;p4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-2196620">
            <a:off x="4929906" y="4816969"/>
            <a:ext cx="90214" cy="98228"/>
          </a:xfrm>
          <a:prstGeom prst="rect">
            <a:avLst/>
          </a:prstGeom>
          <a:noFill/>
          <a:ln>
            <a:noFill/>
          </a:ln>
        </p:spPr>
      </p:pic>
      <p:pic>
        <p:nvPicPr>
          <p:cNvPr id="617" name="Google Shape;617;p4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rot="-2196745">
            <a:off x="5102329" y="4620909"/>
            <a:ext cx="132836" cy="144634"/>
          </a:xfrm>
          <a:prstGeom prst="rect">
            <a:avLst/>
          </a:prstGeom>
          <a:noFill/>
          <a:ln>
            <a:noFill/>
          </a:ln>
        </p:spPr>
      </p:pic>
      <p:pic>
        <p:nvPicPr>
          <p:cNvPr id="618" name="Google Shape;618;p49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-472540" y="-586291"/>
            <a:ext cx="1843221" cy="160863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9" name="Google Shape;619;p49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 rot="2407509">
            <a:off x="8781983" y="123768"/>
            <a:ext cx="173137" cy="188512"/>
          </a:xfrm>
          <a:prstGeom prst="rect">
            <a:avLst/>
          </a:prstGeom>
          <a:noFill/>
          <a:ln>
            <a:noFill/>
          </a:ln>
        </p:spPr>
      </p:pic>
      <p:pic>
        <p:nvPicPr>
          <p:cNvPr id="620" name="Google Shape;620;p49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 rot="1799897">
            <a:off x="7848278" y="30979"/>
            <a:ext cx="668721" cy="629810"/>
          </a:xfrm>
          <a:prstGeom prst="rect">
            <a:avLst/>
          </a:prstGeom>
          <a:noFill/>
          <a:ln>
            <a:noFill/>
          </a:ln>
        </p:spPr>
      </p:pic>
      <p:sp>
        <p:nvSpPr>
          <p:cNvPr id="621" name="Google Shape;621;p49"/>
          <p:cNvSpPr txBox="1"/>
          <p:nvPr/>
        </p:nvSpPr>
        <p:spPr>
          <a:xfrm>
            <a:off x="962825" y="1980750"/>
            <a:ext cx="3412200" cy="232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203200" lvl="1" marL="457200" marR="0" rtl="0" algn="l">
              <a:lnSpc>
                <a:spcPct val="140012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•"/>
            </a:pPr>
            <a:r>
              <a:rPr lang="en-GB">
                <a:solidFill>
                  <a:srgbClr val="FFFFFF"/>
                </a:solidFill>
              </a:rPr>
              <a:t>Go to the </a:t>
            </a:r>
            <a:r>
              <a:rPr lang="en-GB">
                <a:solidFill>
                  <a:srgbClr val="82AA84"/>
                </a:solidFill>
              </a:rPr>
              <a:t>Ultrasonic Sensor 2</a:t>
            </a:r>
            <a:r>
              <a:rPr lang="en-GB">
                <a:solidFill>
                  <a:srgbClr val="FFFFFF"/>
                </a:solidFill>
              </a:rPr>
              <a:t> section</a:t>
            </a:r>
            <a:endParaRPr>
              <a:solidFill>
                <a:srgbClr val="FFFFFF"/>
              </a:solidFill>
            </a:endParaRPr>
          </a:p>
          <a:p>
            <a:pPr indent="-203200" lvl="1" marL="457200" marR="0" rtl="0" algn="l">
              <a:lnSpc>
                <a:spcPct val="140012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•"/>
            </a:pPr>
            <a:r>
              <a:rPr lang="en-GB">
                <a:solidFill>
                  <a:srgbClr val="FFFFFF"/>
                </a:solidFill>
              </a:rPr>
              <a:t>Drag the top shape into the the empty space to the left of the &gt; symbol</a:t>
            </a:r>
            <a:endParaRPr>
              <a:solidFill>
                <a:srgbClr val="FFFFFF"/>
              </a:solidFill>
            </a:endParaRPr>
          </a:p>
          <a:p>
            <a:pPr indent="-203200" lvl="1" marL="457200" marR="0" rtl="0" algn="l">
              <a:lnSpc>
                <a:spcPct val="140012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•"/>
            </a:pPr>
            <a:r>
              <a:rPr lang="en-GB">
                <a:solidFill>
                  <a:srgbClr val="FFFFFF"/>
                </a:solidFill>
              </a:rPr>
              <a:t>Change the number 50 to 8</a:t>
            </a:r>
            <a:endParaRPr>
              <a:solidFill>
                <a:srgbClr val="FFFFFF"/>
              </a:solidFill>
            </a:endParaRPr>
          </a:p>
          <a:p>
            <a:pPr indent="-203200" lvl="1" marL="457200" marR="0" rtl="0" algn="l">
              <a:lnSpc>
                <a:spcPct val="140012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•"/>
            </a:pPr>
            <a:r>
              <a:rPr lang="en-GB">
                <a:solidFill>
                  <a:srgbClr val="FFFFFF"/>
                </a:solidFill>
              </a:rPr>
              <a:t>This will be the number of centimeters away from the wall that the robot will stop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622" name="Google Shape;622;p49"/>
          <p:cNvSpPr txBox="1"/>
          <p:nvPr/>
        </p:nvSpPr>
        <p:spPr>
          <a:xfrm>
            <a:off x="735190" y="1158287"/>
            <a:ext cx="3514200" cy="47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699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100">
                <a:solidFill>
                  <a:srgbClr val="FFFFFF"/>
                </a:solidFill>
                <a:latin typeface="Jua"/>
                <a:ea typeface="Jua"/>
                <a:cs typeface="Jua"/>
                <a:sym typeface="Jua"/>
              </a:rPr>
              <a:t>Step 6</a:t>
            </a:r>
            <a:endParaRPr sz="700"/>
          </a:p>
        </p:txBody>
      </p:sp>
      <p:pic>
        <p:nvPicPr>
          <p:cNvPr id="623" name="Google Shape;623;p49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4781099" y="1065657"/>
            <a:ext cx="3717025" cy="3012179"/>
          </a:xfrm>
          <a:prstGeom prst="rect">
            <a:avLst/>
          </a:prstGeom>
          <a:noFill/>
          <a:ln>
            <a:noFill/>
          </a:ln>
        </p:spPr>
      </p:pic>
      <p:sp>
        <p:nvSpPr>
          <p:cNvPr id="624" name="Google Shape;624;p49"/>
          <p:cNvSpPr/>
          <p:nvPr/>
        </p:nvSpPr>
        <p:spPr>
          <a:xfrm>
            <a:off x="5122500" y="1089073"/>
            <a:ext cx="1159500" cy="160800"/>
          </a:xfrm>
          <a:prstGeom prst="rect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5" name="Google Shape;625;p49"/>
          <p:cNvSpPr/>
          <p:nvPr/>
        </p:nvSpPr>
        <p:spPr>
          <a:xfrm>
            <a:off x="4784921" y="3774850"/>
            <a:ext cx="253800" cy="255600"/>
          </a:xfrm>
          <a:prstGeom prst="rect">
            <a:avLst/>
          </a:prstGeom>
          <a:noFill/>
          <a:ln cap="flat" cmpd="sng" w="28575">
            <a:solidFill>
              <a:srgbClr val="4A86E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626" name="Google Shape;626;p49"/>
          <p:cNvCxnSpPr>
            <a:stCxn id="624" idx="3"/>
          </p:cNvCxnSpPr>
          <p:nvPr/>
        </p:nvCxnSpPr>
        <p:spPr>
          <a:xfrm>
            <a:off x="6282000" y="1169473"/>
            <a:ext cx="631800" cy="163770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627" name="Google Shape;627;p49"/>
          <p:cNvSpPr txBox="1"/>
          <p:nvPr/>
        </p:nvSpPr>
        <p:spPr>
          <a:xfrm>
            <a:off x="1165900" y="135700"/>
            <a:ext cx="3490500" cy="67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699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400">
                <a:solidFill>
                  <a:srgbClr val="82AA84"/>
                </a:solidFill>
                <a:latin typeface="Jua"/>
                <a:ea typeface="Jua"/>
                <a:cs typeface="Jua"/>
                <a:sym typeface="Jua"/>
              </a:rPr>
              <a:t>Ultrasonic</a:t>
            </a:r>
            <a:endParaRPr sz="700">
              <a:solidFill>
                <a:srgbClr val="82AA84"/>
              </a:solidFill>
            </a:endParaRPr>
          </a:p>
        </p:txBody>
      </p:sp>
      <p:pic>
        <p:nvPicPr>
          <p:cNvPr id="628" name="Google Shape;628;p49"/>
          <p:cNvPicPr preferRelativeResize="0"/>
          <p:nvPr/>
        </p:nvPicPr>
        <p:blipFill rotWithShape="1">
          <a:blip r:embed="rId11">
            <a:alphaModFix/>
          </a:blip>
          <a:srcRect b="0" l="0" r="0" t="51616"/>
          <a:stretch/>
        </p:blipFill>
        <p:spPr>
          <a:xfrm>
            <a:off x="2554413" y="762589"/>
            <a:ext cx="863706" cy="50502"/>
          </a:xfrm>
          <a:prstGeom prst="rect">
            <a:avLst/>
          </a:prstGeom>
          <a:noFill/>
          <a:ln>
            <a:noFill/>
          </a:ln>
        </p:spPr>
      </p:pic>
      <p:sp>
        <p:nvSpPr>
          <p:cNvPr id="629" name="Google Shape;629;p49"/>
          <p:cNvSpPr/>
          <p:nvPr/>
        </p:nvSpPr>
        <p:spPr>
          <a:xfrm>
            <a:off x="8057300" y="2776125"/>
            <a:ext cx="192900" cy="160800"/>
          </a:xfrm>
          <a:prstGeom prst="ellipse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1284D"/>
        </a:solidFill>
      </p:bgPr>
    </p:bg>
    <p:spTree>
      <p:nvGrpSpPr>
        <p:cNvPr id="633" name="Shape 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4" name="Google Shape;634;p50"/>
          <p:cNvGrpSpPr/>
          <p:nvPr/>
        </p:nvGrpSpPr>
        <p:grpSpPr>
          <a:xfrm>
            <a:off x="788193" y="1631265"/>
            <a:ext cx="3717029" cy="3061109"/>
            <a:chOff x="-3810" y="0"/>
            <a:chExt cx="5171879" cy="4259231"/>
          </a:xfrm>
        </p:grpSpPr>
        <p:sp>
          <p:nvSpPr>
            <p:cNvPr id="635" name="Google Shape;635;p50"/>
            <p:cNvSpPr/>
            <p:nvPr/>
          </p:nvSpPr>
          <p:spPr>
            <a:xfrm>
              <a:off x="10160" y="16510"/>
              <a:ext cx="5142669" cy="4232561"/>
            </a:xfrm>
            <a:custGeom>
              <a:rect b="b" l="l" r="r" t="t"/>
              <a:pathLst>
                <a:path extrusionOk="0" h="4232561" w="5142669">
                  <a:moveTo>
                    <a:pt x="5142669" y="4232561"/>
                  </a:moveTo>
                  <a:lnTo>
                    <a:pt x="0" y="4224941"/>
                  </a:lnTo>
                  <a:lnTo>
                    <a:pt x="0" y="1481190"/>
                  </a:lnTo>
                  <a:lnTo>
                    <a:pt x="17780" y="19050"/>
                  </a:lnTo>
                  <a:lnTo>
                    <a:pt x="2562445" y="0"/>
                  </a:lnTo>
                  <a:lnTo>
                    <a:pt x="5123619" y="5080"/>
                  </a:lnTo>
                  <a:close/>
                </a:path>
              </a:pathLst>
            </a:custGeom>
            <a:solidFill>
              <a:srgbClr val="566E96"/>
            </a:solidFill>
            <a:ln>
              <a:noFill/>
            </a:ln>
          </p:spPr>
        </p:sp>
        <p:sp>
          <p:nvSpPr>
            <p:cNvPr id="636" name="Google Shape;636;p50"/>
            <p:cNvSpPr/>
            <p:nvPr/>
          </p:nvSpPr>
          <p:spPr>
            <a:xfrm>
              <a:off x="-3810" y="0"/>
              <a:ext cx="5171879" cy="4259231"/>
            </a:xfrm>
            <a:custGeom>
              <a:rect b="b" l="l" r="r" t="t"/>
              <a:pathLst>
                <a:path extrusionOk="0" h="4259231" w="5171879">
                  <a:moveTo>
                    <a:pt x="5137589" y="21590"/>
                  </a:moveTo>
                  <a:cubicBezTo>
                    <a:pt x="5138859" y="34290"/>
                    <a:pt x="5138859" y="44450"/>
                    <a:pt x="5140129" y="54610"/>
                  </a:cubicBezTo>
                  <a:cubicBezTo>
                    <a:pt x="5142670" y="128294"/>
                    <a:pt x="5143939" y="220911"/>
                    <a:pt x="5146479" y="310220"/>
                  </a:cubicBezTo>
                  <a:cubicBezTo>
                    <a:pt x="5146479" y="439222"/>
                    <a:pt x="5159179" y="2982876"/>
                    <a:pt x="5165529" y="3111878"/>
                  </a:cubicBezTo>
                  <a:cubicBezTo>
                    <a:pt x="5171879" y="3307035"/>
                    <a:pt x="5168070" y="3505500"/>
                    <a:pt x="5168070" y="3700657"/>
                  </a:cubicBezTo>
                  <a:cubicBezTo>
                    <a:pt x="5168070" y="3872659"/>
                    <a:pt x="5169339" y="4031431"/>
                    <a:pt x="5170609" y="4198271"/>
                  </a:cubicBezTo>
                  <a:cubicBezTo>
                    <a:pt x="5170609" y="4219861"/>
                    <a:pt x="5170609" y="4233831"/>
                    <a:pt x="5170609" y="4257961"/>
                  </a:cubicBezTo>
                  <a:cubicBezTo>
                    <a:pt x="5147750" y="4257961"/>
                    <a:pt x="5127429" y="4259231"/>
                    <a:pt x="5095895" y="4257961"/>
                  </a:cubicBezTo>
                  <a:cubicBezTo>
                    <a:pt x="4835121" y="4252881"/>
                    <a:pt x="4570335" y="4259231"/>
                    <a:pt x="4309561" y="4254151"/>
                  </a:cubicBezTo>
                  <a:cubicBezTo>
                    <a:pt x="4153096" y="4250341"/>
                    <a:pt x="4000643" y="4252881"/>
                    <a:pt x="3844179" y="4250341"/>
                  </a:cubicBezTo>
                  <a:cubicBezTo>
                    <a:pt x="3771964" y="4249071"/>
                    <a:pt x="3699750" y="4247801"/>
                    <a:pt x="3627536" y="4246531"/>
                  </a:cubicBezTo>
                  <a:cubicBezTo>
                    <a:pt x="3583405" y="4246531"/>
                    <a:pt x="3543285" y="4247801"/>
                    <a:pt x="3499154" y="4247801"/>
                  </a:cubicBezTo>
                  <a:cubicBezTo>
                    <a:pt x="3386821" y="4246531"/>
                    <a:pt x="3077904" y="4247801"/>
                    <a:pt x="2965570" y="4246531"/>
                  </a:cubicBezTo>
                  <a:cubicBezTo>
                    <a:pt x="2885332" y="4245261"/>
                    <a:pt x="1280567" y="4254151"/>
                    <a:pt x="1200329" y="4252881"/>
                  </a:cubicBezTo>
                  <a:cubicBezTo>
                    <a:pt x="1180269" y="4252881"/>
                    <a:pt x="1156198" y="4254151"/>
                    <a:pt x="1136138" y="4254151"/>
                  </a:cubicBezTo>
                  <a:cubicBezTo>
                    <a:pt x="1087995" y="4254151"/>
                    <a:pt x="1043864" y="4255421"/>
                    <a:pt x="995721" y="4255421"/>
                  </a:cubicBezTo>
                  <a:cubicBezTo>
                    <a:pt x="875364" y="4255421"/>
                    <a:pt x="759019" y="4254151"/>
                    <a:pt x="638661" y="4252881"/>
                  </a:cubicBezTo>
                  <a:cubicBezTo>
                    <a:pt x="566447" y="4251611"/>
                    <a:pt x="494232" y="4250341"/>
                    <a:pt x="426030" y="4249071"/>
                  </a:cubicBezTo>
                  <a:cubicBezTo>
                    <a:pt x="297649" y="4247801"/>
                    <a:pt x="169268" y="4246531"/>
                    <a:pt x="48260" y="4246531"/>
                  </a:cubicBezTo>
                  <a:cubicBezTo>
                    <a:pt x="38100" y="4246531"/>
                    <a:pt x="29210" y="4246531"/>
                    <a:pt x="19050" y="4245261"/>
                  </a:cubicBezTo>
                  <a:cubicBezTo>
                    <a:pt x="10160" y="4243991"/>
                    <a:pt x="5080" y="4237641"/>
                    <a:pt x="7620" y="4228751"/>
                  </a:cubicBezTo>
                  <a:cubicBezTo>
                    <a:pt x="16510" y="4196818"/>
                    <a:pt x="12700" y="4114124"/>
                    <a:pt x="11430" y="4028123"/>
                  </a:cubicBezTo>
                  <a:cubicBezTo>
                    <a:pt x="10160" y="3852813"/>
                    <a:pt x="6350" y="3680810"/>
                    <a:pt x="7620" y="3505500"/>
                  </a:cubicBezTo>
                  <a:cubicBezTo>
                    <a:pt x="5080" y="3287189"/>
                    <a:pt x="0" y="584762"/>
                    <a:pt x="7620" y="363144"/>
                  </a:cubicBezTo>
                  <a:cubicBezTo>
                    <a:pt x="8890" y="320143"/>
                    <a:pt x="7620" y="273835"/>
                    <a:pt x="8890" y="230834"/>
                  </a:cubicBezTo>
                  <a:cubicBezTo>
                    <a:pt x="10160" y="161371"/>
                    <a:pt x="12700" y="85293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8970" y="30480"/>
                    <a:pt x="133160" y="29210"/>
                  </a:cubicBezTo>
                  <a:cubicBezTo>
                    <a:pt x="241482" y="25400"/>
                    <a:pt x="349804" y="22860"/>
                    <a:pt x="462137" y="20320"/>
                  </a:cubicBezTo>
                  <a:cubicBezTo>
                    <a:pt x="538363" y="17780"/>
                    <a:pt x="614590" y="16510"/>
                    <a:pt x="686804" y="13970"/>
                  </a:cubicBezTo>
                  <a:cubicBezTo>
                    <a:pt x="759019" y="11430"/>
                    <a:pt x="835245" y="8890"/>
                    <a:pt x="907459" y="8890"/>
                  </a:cubicBezTo>
                  <a:cubicBezTo>
                    <a:pt x="987698" y="7620"/>
                    <a:pt x="1067936" y="10160"/>
                    <a:pt x="1148174" y="8890"/>
                  </a:cubicBezTo>
                  <a:cubicBezTo>
                    <a:pt x="1248472" y="8890"/>
                    <a:pt x="3065868" y="6350"/>
                    <a:pt x="3166166" y="5080"/>
                  </a:cubicBezTo>
                  <a:cubicBezTo>
                    <a:pt x="3262451" y="3810"/>
                    <a:pt x="3358737" y="2540"/>
                    <a:pt x="3459035" y="2540"/>
                  </a:cubicBezTo>
                  <a:cubicBezTo>
                    <a:pt x="3623524" y="1270"/>
                    <a:pt x="3784000" y="0"/>
                    <a:pt x="3948489" y="0"/>
                  </a:cubicBezTo>
                  <a:cubicBezTo>
                    <a:pt x="4016691" y="0"/>
                    <a:pt x="4088906" y="2540"/>
                    <a:pt x="4157108" y="2540"/>
                  </a:cubicBezTo>
                  <a:cubicBezTo>
                    <a:pt x="4345668" y="3810"/>
                    <a:pt x="4538239" y="5080"/>
                    <a:pt x="4726799" y="7620"/>
                  </a:cubicBezTo>
                  <a:cubicBezTo>
                    <a:pt x="4827097" y="8890"/>
                    <a:pt x="4927395" y="12700"/>
                    <a:pt x="5027693" y="16510"/>
                  </a:cubicBezTo>
                  <a:cubicBezTo>
                    <a:pt x="5051764" y="16510"/>
                    <a:pt x="5075836" y="16510"/>
                    <a:pt x="5095895" y="16510"/>
                  </a:cubicBezTo>
                  <a:cubicBezTo>
                    <a:pt x="5118539" y="17780"/>
                    <a:pt x="5127429" y="20320"/>
                    <a:pt x="5137589" y="21590"/>
                  </a:cubicBezTo>
                  <a:close/>
                  <a:moveTo>
                    <a:pt x="5147750" y="4241451"/>
                  </a:moveTo>
                  <a:cubicBezTo>
                    <a:pt x="5149020" y="4224941"/>
                    <a:pt x="5150289" y="4212241"/>
                    <a:pt x="5150289" y="4199541"/>
                  </a:cubicBezTo>
                  <a:cubicBezTo>
                    <a:pt x="5149020" y="4014892"/>
                    <a:pt x="5147750" y="3839582"/>
                    <a:pt x="5147750" y="3651040"/>
                  </a:cubicBezTo>
                  <a:cubicBezTo>
                    <a:pt x="5147750" y="3565039"/>
                    <a:pt x="5150289" y="3479038"/>
                    <a:pt x="5149020" y="3393036"/>
                  </a:cubicBezTo>
                  <a:cubicBezTo>
                    <a:pt x="5149020" y="3313651"/>
                    <a:pt x="5147750" y="3230957"/>
                    <a:pt x="5146479" y="3151571"/>
                  </a:cubicBezTo>
                  <a:cubicBezTo>
                    <a:pt x="5141400" y="3029185"/>
                    <a:pt x="5129970" y="495453"/>
                    <a:pt x="5129970" y="373067"/>
                  </a:cubicBezTo>
                  <a:cubicBezTo>
                    <a:pt x="5127429" y="270527"/>
                    <a:pt x="5124889" y="164679"/>
                    <a:pt x="5122350" y="63500"/>
                  </a:cubicBezTo>
                  <a:cubicBezTo>
                    <a:pt x="5121079" y="44450"/>
                    <a:pt x="5119809" y="43180"/>
                    <a:pt x="5083860" y="41910"/>
                  </a:cubicBezTo>
                  <a:cubicBezTo>
                    <a:pt x="5071824" y="41910"/>
                    <a:pt x="5063800" y="41910"/>
                    <a:pt x="5051764" y="40640"/>
                  </a:cubicBezTo>
                  <a:cubicBezTo>
                    <a:pt x="4951467" y="36830"/>
                    <a:pt x="4847157" y="31750"/>
                    <a:pt x="4746859" y="30480"/>
                  </a:cubicBezTo>
                  <a:cubicBezTo>
                    <a:pt x="4502132" y="26670"/>
                    <a:pt x="4253394" y="25400"/>
                    <a:pt x="4008667" y="22860"/>
                  </a:cubicBezTo>
                  <a:cubicBezTo>
                    <a:pt x="3972560" y="22860"/>
                    <a:pt x="3932441" y="22860"/>
                    <a:pt x="3896334" y="22860"/>
                  </a:cubicBezTo>
                  <a:cubicBezTo>
                    <a:pt x="3836155" y="22860"/>
                    <a:pt x="3775976" y="22860"/>
                    <a:pt x="3719810" y="22860"/>
                  </a:cubicBezTo>
                  <a:cubicBezTo>
                    <a:pt x="3591429" y="22860"/>
                    <a:pt x="3463047" y="22860"/>
                    <a:pt x="3338678" y="24130"/>
                  </a:cubicBezTo>
                  <a:cubicBezTo>
                    <a:pt x="3230356" y="25400"/>
                    <a:pt x="1404936" y="29210"/>
                    <a:pt x="1296615" y="29210"/>
                  </a:cubicBezTo>
                  <a:cubicBezTo>
                    <a:pt x="1120091" y="29210"/>
                    <a:pt x="943567" y="26670"/>
                    <a:pt x="767043" y="33020"/>
                  </a:cubicBezTo>
                  <a:cubicBezTo>
                    <a:pt x="674768" y="36830"/>
                    <a:pt x="586506" y="36830"/>
                    <a:pt x="498244" y="38100"/>
                  </a:cubicBezTo>
                  <a:cubicBezTo>
                    <a:pt x="345792" y="41910"/>
                    <a:pt x="193339" y="45720"/>
                    <a:pt x="49530" y="50800"/>
                  </a:cubicBezTo>
                  <a:cubicBezTo>
                    <a:pt x="36830" y="50800"/>
                    <a:pt x="34290" y="53340"/>
                    <a:pt x="33020" y="75370"/>
                  </a:cubicBezTo>
                  <a:cubicBezTo>
                    <a:pt x="31750" y="134910"/>
                    <a:pt x="31750" y="194449"/>
                    <a:pt x="30480" y="253988"/>
                  </a:cubicBezTo>
                  <a:cubicBezTo>
                    <a:pt x="29210" y="353221"/>
                    <a:pt x="26670" y="449145"/>
                    <a:pt x="25400" y="548377"/>
                  </a:cubicBezTo>
                  <a:cubicBezTo>
                    <a:pt x="20320" y="654225"/>
                    <a:pt x="26670" y="3240880"/>
                    <a:pt x="29210" y="3346728"/>
                  </a:cubicBezTo>
                  <a:cubicBezTo>
                    <a:pt x="29210" y="3459191"/>
                    <a:pt x="29210" y="3574962"/>
                    <a:pt x="30480" y="3687426"/>
                  </a:cubicBezTo>
                  <a:cubicBezTo>
                    <a:pt x="30480" y="3770119"/>
                    <a:pt x="33020" y="3852813"/>
                    <a:pt x="33020" y="3935506"/>
                  </a:cubicBezTo>
                  <a:cubicBezTo>
                    <a:pt x="33020" y="4024816"/>
                    <a:pt x="33020" y="4114124"/>
                    <a:pt x="31750" y="4199541"/>
                  </a:cubicBezTo>
                  <a:cubicBezTo>
                    <a:pt x="31750" y="4203351"/>
                    <a:pt x="31750" y="4205891"/>
                    <a:pt x="31750" y="4209701"/>
                  </a:cubicBezTo>
                  <a:cubicBezTo>
                    <a:pt x="31750" y="4219861"/>
                    <a:pt x="35560" y="4223671"/>
                    <a:pt x="44450" y="4223671"/>
                  </a:cubicBezTo>
                  <a:cubicBezTo>
                    <a:pt x="76994" y="4223671"/>
                    <a:pt x="133160" y="4224941"/>
                    <a:pt x="185315" y="4224941"/>
                  </a:cubicBezTo>
                  <a:cubicBezTo>
                    <a:pt x="261542" y="4224941"/>
                    <a:pt x="341780" y="4222401"/>
                    <a:pt x="418006" y="4224941"/>
                  </a:cubicBezTo>
                  <a:cubicBezTo>
                    <a:pt x="542375" y="4228751"/>
                    <a:pt x="666745" y="4231291"/>
                    <a:pt x="791114" y="4230021"/>
                  </a:cubicBezTo>
                  <a:cubicBezTo>
                    <a:pt x="871352" y="4228751"/>
                    <a:pt x="947578" y="4231291"/>
                    <a:pt x="1027817" y="4231291"/>
                  </a:cubicBezTo>
                  <a:cubicBezTo>
                    <a:pt x="1144162" y="4231291"/>
                    <a:pt x="1260508" y="4230021"/>
                    <a:pt x="1376853" y="4231291"/>
                  </a:cubicBezTo>
                  <a:cubicBezTo>
                    <a:pt x="1549365" y="4232561"/>
                    <a:pt x="3442988" y="4222401"/>
                    <a:pt x="3619512" y="4224941"/>
                  </a:cubicBezTo>
                  <a:cubicBezTo>
                    <a:pt x="3695738" y="4226211"/>
                    <a:pt x="3771964" y="4227481"/>
                    <a:pt x="3844179" y="4227481"/>
                  </a:cubicBezTo>
                  <a:cubicBezTo>
                    <a:pt x="3976572" y="4230021"/>
                    <a:pt x="4104953" y="4226211"/>
                    <a:pt x="4237346" y="4230021"/>
                  </a:cubicBezTo>
                  <a:cubicBezTo>
                    <a:pt x="4345668" y="4232561"/>
                    <a:pt x="4453990" y="4232561"/>
                    <a:pt x="4562311" y="4235101"/>
                  </a:cubicBezTo>
                  <a:cubicBezTo>
                    <a:pt x="4722787" y="4238911"/>
                    <a:pt x="4883264" y="4241451"/>
                    <a:pt x="5043740" y="4242721"/>
                  </a:cubicBezTo>
                  <a:cubicBezTo>
                    <a:pt x="5103919" y="4242721"/>
                    <a:pt x="5127429" y="4241451"/>
                    <a:pt x="5147750" y="4241451"/>
                  </a:cubicBezTo>
                  <a:close/>
                </a:path>
              </a:pathLst>
            </a:custGeom>
            <a:solidFill>
              <a:srgbClr val="566E96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637" name="Google Shape;637;p50"/>
          <p:cNvSpPr/>
          <p:nvPr/>
        </p:nvSpPr>
        <p:spPr>
          <a:xfrm rot="5400000">
            <a:off x="2130354" y="-349859"/>
            <a:ext cx="811962" cy="3602281"/>
          </a:xfrm>
          <a:custGeom>
            <a:rect b="b" l="l" r="r" t="t"/>
            <a:pathLst>
              <a:path extrusionOk="0" h="4724303" w="1569008">
                <a:moveTo>
                  <a:pt x="1565198" y="4098394"/>
                </a:moveTo>
                <a:cubicBezTo>
                  <a:pt x="1565198" y="3881276"/>
                  <a:pt x="1569008" y="3660477"/>
                  <a:pt x="1562658" y="3443359"/>
                </a:cubicBezTo>
                <a:cubicBezTo>
                  <a:pt x="1555038" y="3299840"/>
                  <a:pt x="1543608" y="469941"/>
                  <a:pt x="1543608" y="326423"/>
                </a:cubicBezTo>
                <a:cubicBezTo>
                  <a:pt x="1541068" y="227063"/>
                  <a:pt x="1539798" y="124024"/>
                  <a:pt x="1537258" y="54610"/>
                </a:cubicBezTo>
                <a:cubicBezTo>
                  <a:pt x="1537258" y="44450"/>
                  <a:pt x="1535988" y="34290"/>
                  <a:pt x="1534718" y="21590"/>
                </a:cubicBezTo>
                <a:cubicBezTo>
                  <a:pt x="1524558" y="19050"/>
                  <a:pt x="1515668" y="17780"/>
                  <a:pt x="1505508" y="16510"/>
                </a:cubicBezTo>
                <a:cubicBezTo>
                  <a:pt x="1498386" y="15240"/>
                  <a:pt x="1491455" y="16510"/>
                  <a:pt x="1485679" y="16510"/>
                </a:cubicBezTo>
                <a:cubicBezTo>
                  <a:pt x="1456802" y="13970"/>
                  <a:pt x="1427925" y="8890"/>
                  <a:pt x="1399047" y="7620"/>
                </a:cubicBezTo>
                <a:cubicBezTo>
                  <a:pt x="1344758" y="5080"/>
                  <a:pt x="1289313" y="3810"/>
                  <a:pt x="1235023" y="2540"/>
                </a:cubicBezTo>
                <a:cubicBezTo>
                  <a:pt x="1215386" y="2540"/>
                  <a:pt x="1194595" y="0"/>
                  <a:pt x="1174958" y="0"/>
                </a:cubicBezTo>
                <a:cubicBezTo>
                  <a:pt x="1127599" y="0"/>
                  <a:pt x="1081395" y="1270"/>
                  <a:pt x="1034036" y="1270"/>
                </a:cubicBezTo>
                <a:cubicBezTo>
                  <a:pt x="1006314" y="1270"/>
                  <a:pt x="978591" y="3810"/>
                  <a:pt x="949714" y="3810"/>
                </a:cubicBezTo>
                <a:cubicBezTo>
                  <a:pt x="920836" y="5080"/>
                  <a:pt x="397577" y="7620"/>
                  <a:pt x="368699" y="7620"/>
                </a:cubicBezTo>
                <a:cubicBezTo>
                  <a:pt x="345597" y="7620"/>
                  <a:pt x="322495" y="6350"/>
                  <a:pt x="299393" y="7620"/>
                </a:cubicBezTo>
                <a:cubicBezTo>
                  <a:pt x="278602" y="8890"/>
                  <a:pt x="256655" y="11430"/>
                  <a:pt x="235863" y="12700"/>
                </a:cubicBezTo>
                <a:cubicBezTo>
                  <a:pt x="213916" y="15240"/>
                  <a:pt x="191969" y="16510"/>
                  <a:pt x="171178" y="19050"/>
                </a:cubicBezTo>
                <a:cubicBezTo>
                  <a:pt x="139990" y="21590"/>
                  <a:pt x="107647" y="24130"/>
                  <a:pt x="76459" y="27940"/>
                </a:cubicBezTo>
                <a:cubicBezTo>
                  <a:pt x="57978" y="30480"/>
                  <a:pt x="38100" y="34290"/>
                  <a:pt x="16510" y="36830"/>
                </a:cubicBezTo>
                <a:cubicBezTo>
                  <a:pt x="16510" y="38100"/>
                  <a:pt x="13970" y="40640"/>
                  <a:pt x="13970" y="43180"/>
                </a:cubicBezTo>
                <a:cubicBezTo>
                  <a:pt x="12700" y="72504"/>
                  <a:pt x="10160" y="157144"/>
                  <a:pt x="8890" y="238103"/>
                </a:cubicBezTo>
                <a:cubicBezTo>
                  <a:pt x="7620" y="285943"/>
                  <a:pt x="8890" y="337462"/>
                  <a:pt x="7620" y="385302"/>
                </a:cubicBezTo>
                <a:cubicBezTo>
                  <a:pt x="0" y="628180"/>
                  <a:pt x="5080" y="3634718"/>
                  <a:pt x="7620" y="3881276"/>
                </a:cubicBezTo>
                <a:cubicBezTo>
                  <a:pt x="6350" y="4076314"/>
                  <a:pt x="11430" y="4267673"/>
                  <a:pt x="11430" y="4462711"/>
                </a:cubicBezTo>
                <a:cubicBezTo>
                  <a:pt x="11430" y="4554711"/>
                  <a:pt x="15240" y="4650390"/>
                  <a:pt x="7620" y="4693823"/>
                </a:cubicBezTo>
                <a:cubicBezTo>
                  <a:pt x="5080" y="4702713"/>
                  <a:pt x="10160" y="4709063"/>
                  <a:pt x="19050" y="4710333"/>
                </a:cubicBezTo>
                <a:cubicBezTo>
                  <a:pt x="29210" y="4711603"/>
                  <a:pt x="38100" y="4711603"/>
                  <a:pt x="48260" y="4711603"/>
                </a:cubicBezTo>
                <a:cubicBezTo>
                  <a:pt x="85700" y="4712873"/>
                  <a:pt x="122663" y="4712873"/>
                  <a:pt x="160782" y="4714143"/>
                </a:cubicBezTo>
                <a:cubicBezTo>
                  <a:pt x="181573" y="4715413"/>
                  <a:pt x="202365" y="4716683"/>
                  <a:pt x="222002" y="4717953"/>
                </a:cubicBezTo>
                <a:cubicBezTo>
                  <a:pt x="256655" y="4719223"/>
                  <a:pt x="290153" y="4719223"/>
                  <a:pt x="324806" y="4720493"/>
                </a:cubicBezTo>
                <a:cubicBezTo>
                  <a:pt x="338667" y="4720493"/>
                  <a:pt x="351373" y="4720493"/>
                  <a:pt x="365234" y="4719223"/>
                </a:cubicBezTo>
                <a:cubicBezTo>
                  <a:pt x="371010" y="4719223"/>
                  <a:pt x="377940" y="4717953"/>
                  <a:pt x="383716" y="4717953"/>
                </a:cubicBezTo>
                <a:cubicBezTo>
                  <a:pt x="406818" y="4719223"/>
                  <a:pt x="868857" y="4710333"/>
                  <a:pt x="891959" y="4711603"/>
                </a:cubicBezTo>
                <a:cubicBezTo>
                  <a:pt x="924302" y="4712873"/>
                  <a:pt x="1013244" y="4712873"/>
                  <a:pt x="1045587" y="4712873"/>
                </a:cubicBezTo>
                <a:cubicBezTo>
                  <a:pt x="1058293" y="4712873"/>
                  <a:pt x="1069844" y="4711603"/>
                  <a:pt x="1082550" y="4711603"/>
                </a:cubicBezTo>
                <a:cubicBezTo>
                  <a:pt x="1103342" y="4712873"/>
                  <a:pt x="1124134" y="4714143"/>
                  <a:pt x="1144925" y="4715413"/>
                </a:cubicBezTo>
                <a:cubicBezTo>
                  <a:pt x="1189974" y="4717953"/>
                  <a:pt x="1233868" y="4715413"/>
                  <a:pt x="1278917" y="4719223"/>
                </a:cubicBezTo>
                <a:cubicBezTo>
                  <a:pt x="1353998" y="4724303"/>
                  <a:pt x="1430235" y="4717953"/>
                  <a:pt x="1505508" y="4723033"/>
                </a:cubicBezTo>
                <a:cubicBezTo>
                  <a:pt x="1525828" y="4724303"/>
                  <a:pt x="1546148" y="4723033"/>
                  <a:pt x="1569008" y="4723033"/>
                </a:cubicBezTo>
                <a:cubicBezTo>
                  <a:pt x="1569008" y="4698903"/>
                  <a:pt x="1569008" y="4686203"/>
                  <a:pt x="1569008" y="4654070"/>
                </a:cubicBezTo>
                <a:cubicBezTo>
                  <a:pt x="1567738" y="4466391"/>
                  <a:pt x="1565198" y="4289753"/>
                  <a:pt x="1565198" y="4098394"/>
                </a:cubicBezTo>
                <a:close/>
              </a:path>
            </a:pathLst>
          </a:custGeom>
          <a:solidFill>
            <a:srgbClr val="E95729"/>
          </a:solidFill>
          <a:ln>
            <a:noFill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638" name="Google Shape;638;p5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249336" y="4187057"/>
            <a:ext cx="581511" cy="612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639" name="Google Shape;639;p5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943982" y="3877067"/>
            <a:ext cx="2103003" cy="211068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0" name="Google Shape;640;p5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-2196620">
            <a:off x="4929906" y="4816969"/>
            <a:ext cx="90214" cy="98228"/>
          </a:xfrm>
          <a:prstGeom prst="rect">
            <a:avLst/>
          </a:prstGeom>
          <a:noFill/>
          <a:ln>
            <a:noFill/>
          </a:ln>
        </p:spPr>
      </p:pic>
      <p:pic>
        <p:nvPicPr>
          <p:cNvPr id="641" name="Google Shape;641;p5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rot="-2196745">
            <a:off x="5102329" y="4620909"/>
            <a:ext cx="132836" cy="144634"/>
          </a:xfrm>
          <a:prstGeom prst="rect">
            <a:avLst/>
          </a:prstGeom>
          <a:noFill/>
          <a:ln>
            <a:noFill/>
          </a:ln>
        </p:spPr>
      </p:pic>
      <p:pic>
        <p:nvPicPr>
          <p:cNvPr id="642" name="Google Shape;642;p50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-472540" y="-586291"/>
            <a:ext cx="1843221" cy="160863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3" name="Google Shape;643;p50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 rot="2407509">
            <a:off x="8781983" y="123768"/>
            <a:ext cx="173137" cy="188512"/>
          </a:xfrm>
          <a:prstGeom prst="rect">
            <a:avLst/>
          </a:prstGeom>
          <a:noFill/>
          <a:ln>
            <a:noFill/>
          </a:ln>
        </p:spPr>
      </p:pic>
      <p:pic>
        <p:nvPicPr>
          <p:cNvPr id="644" name="Google Shape;644;p50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 rot="1799897">
            <a:off x="7848278" y="30979"/>
            <a:ext cx="668721" cy="629810"/>
          </a:xfrm>
          <a:prstGeom prst="rect">
            <a:avLst/>
          </a:prstGeom>
          <a:noFill/>
          <a:ln>
            <a:noFill/>
          </a:ln>
        </p:spPr>
      </p:pic>
      <p:sp>
        <p:nvSpPr>
          <p:cNvPr id="645" name="Google Shape;645;p50"/>
          <p:cNvSpPr txBox="1"/>
          <p:nvPr/>
        </p:nvSpPr>
        <p:spPr>
          <a:xfrm>
            <a:off x="962825" y="1980750"/>
            <a:ext cx="3412200" cy="1724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203200" lvl="1" marL="457200" marR="0" rtl="0" algn="l">
              <a:lnSpc>
                <a:spcPct val="140012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•"/>
            </a:pPr>
            <a:r>
              <a:rPr lang="en-GB">
                <a:solidFill>
                  <a:srgbClr val="FFFFFF"/>
                </a:solidFill>
              </a:rPr>
              <a:t>Go to the </a:t>
            </a:r>
            <a:r>
              <a:rPr lang="en-GB">
                <a:solidFill>
                  <a:srgbClr val="00FFFF"/>
                </a:solidFill>
              </a:rPr>
              <a:t>mBot2 Chassis</a:t>
            </a:r>
            <a:r>
              <a:rPr lang="en-GB">
                <a:solidFill>
                  <a:srgbClr val="FFFFFF"/>
                </a:solidFill>
              </a:rPr>
              <a:t> section</a:t>
            </a:r>
            <a:endParaRPr>
              <a:solidFill>
                <a:srgbClr val="FFFFFF"/>
              </a:solidFill>
            </a:endParaRPr>
          </a:p>
          <a:p>
            <a:pPr indent="-203200" lvl="1" marL="457200" marR="0" rtl="0" algn="l">
              <a:lnSpc>
                <a:spcPct val="140012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•"/>
            </a:pPr>
            <a:r>
              <a:rPr lang="en-GB">
                <a:solidFill>
                  <a:srgbClr val="FFFFFF"/>
                </a:solidFill>
              </a:rPr>
              <a:t>Drag the second block to underneath the “if”</a:t>
            </a:r>
            <a:endParaRPr>
              <a:solidFill>
                <a:srgbClr val="FFFFFF"/>
              </a:solidFill>
            </a:endParaRPr>
          </a:p>
          <a:p>
            <a:pPr indent="-203200" lvl="1" marL="457200" marR="0" rtl="0" algn="l">
              <a:lnSpc>
                <a:spcPct val="140012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•"/>
            </a:pPr>
            <a:r>
              <a:rPr lang="en-GB">
                <a:solidFill>
                  <a:srgbClr val="FFFFFF"/>
                </a:solidFill>
              </a:rPr>
              <a:t>This will tells the robot to turn the wheels 50 times per minute (medium speed)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646" name="Google Shape;646;p50"/>
          <p:cNvSpPr txBox="1"/>
          <p:nvPr/>
        </p:nvSpPr>
        <p:spPr>
          <a:xfrm>
            <a:off x="735190" y="1158287"/>
            <a:ext cx="3514200" cy="47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699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100">
                <a:solidFill>
                  <a:srgbClr val="FFFFFF"/>
                </a:solidFill>
                <a:latin typeface="Jua"/>
                <a:ea typeface="Jua"/>
                <a:cs typeface="Jua"/>
                <a:sym typeface="Jua"/>
              </a:rPr>
              <a:t>Step 7</a:t>
            </a:r>
            <a:endParaRPr sz="700"/>
          </a:p>
        </p:txBody>
      </p:sp>
      <p:pic>
        <p:nvPicPr>
          <p:cNvPr id="647" name="Google Shape;647;p50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4664500" y="823425"/>
            <a:ext cx="4330989" cy="3325976"/>
          </a:xfrm>
          <a:prstGeom prst="rect">
            <a:avLst/>
          </a:prstGeom>
          <a:noFill/>
          <a:ln>
            <a:noFill/>
          </a:ln>
        </p:spPr>
      </p:pic>
      <p:sp>
        <p:nvSpPr>
          <p:cNvPr id="648" name="Google Shape;648;p50"/>
          <p:cNvSpPr/>
          <p:nvPr/>
        </p:nvSpPr>
        <p:spPr>
          <a:xfrm>
            <a:off x="4873902" y="1054199"/>
            <a:ext cx="981600" cy="160800"/>
          </a:xfrm>
          <a:prstGeom prst="rect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9" name="Google Shape;649;p50"/>
          <p:cNvSpPr/>
          <p:nvPr/>
        </p:nvSpPr>
        <p:spPr>
          <a:xfrm>
            <a:off x="4641980" y="3895544"/>
            <a:ext cx="253800" cy="255600"/>
          </a:xfrm>
          <a:prstGeom prst="rect">
            <a:avLst/>
          </a:prstGeom>
          <a:noFill/>
          <a:ln cap="flat" cmpd="sng" w="28575">
            <a:solidFill>
              <a:srgbClr val="4A86E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650" name="Google Shape;650;p50"/>
          <p:cNvCxnSpPr>
            <a:stCxn id="648" idx="3"/>
          </p:cNvCxnSpPr>
          <p:nvPr/>
        </p:nvCxnSpPr>
        <p:spPr>
          <a:xfrm>
            <a:off x="5855502" y="1134599"/>
            <a:ext cx="1445400" cy="157020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651" name="Google Shape;651;p50"/>
          <p:cNvSpPr txBox="1"/>
          <p:nvPr/>
        </p:nvSpPr>
        <p:spPr>
          <a:xfrm>
            <a:off x="1165900" y="135700"/>
            <a:ext cx="3490500" cy="67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699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400">
                <a:solidFill>
                  <a:srgbClr val="566E96"/>
                </a:solidFill>
                <a:latin typeface="Jua"/>
                <a:ea typeface="Jua"/>
                <a:cs typeface="Jua"/>
                <a:sym typeface="Jua"/>
              </a:rPr>
              <a:t>Chassis</a:t>
            </a:r>
            <a:endParaRPr sz="700">
              <a:solidFill>
                <a:srgbClr val="566E96"/>
              </a:solidFill>
            </a:endParaRPr>
          </a:p>
        </p:txBody>
      </p:sp>
      <p:pic>
        <p:nvPicPr>
          <p:cNvPr id="652" name="Google Shape;652;p50"/>
          <p:cNvPicPr preferRelativeResize="0"/>
          <p:nvPr/>
        </p:nvPicPr>
        <p:blipFill rotWithShape="1">
          <a:blip r:embed="rId11">
            <a:alphaModFix/>
          </a:blip>
          <a:srcRect b="0" l="0" r="0" t="51616"/>
          <a:stretch/>
        </p:blipFill>
        <p:spPr>
          <a:xfrm>
            <a:off x="2554413" y="762589"/>
            <a:ext cx="863706" cy="505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1284D"/>
        </a:solidFill>
      </p:bgPr>
    </p:bg>
    <p:spTree>
      <p:nvGrpSpPr>
        <p:cNvPr id="656" name="Shape 6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7" name="Google Shape;657;p51"/>
          <p:cNvGrpSpPr/>
          <p:nvPr/>
        </p:nvGrpSpPr>
        <p:grpSpPr>
          <a:xfrm>
            <a:off x="788193" y="1631265"/>
            <a:ext cx="3717029" cy="3061109"/>
            <a:chOff x="-3810" y="0"/>
            <a:chExt cx="5171879" cy="4259231"/>
          </a:xfrm>
        </p:grpSpPr>
        <p:sp>
          <p:nvSpPr>
            <p:cNvPr id="658" name="Google Shape;658;p51"/>
            <p:cNvSpPr/>
            <p:nvPr/>
          </p:nvSpPr>
          <p:spPr>
            <a:xfrm>
              <a:off x="10160" y="16510"/>
              <a:ext cx="5142669" cy="4232561"/>
            </a:xfrm>
            <a:custGeom>
              <a:rect b="b" l="l" r="r" t="t"/>
              <a:pathLst>
                <a:path extrusionOk="0" h="4232561" w="5142669">
                  <a:moveTo>
                    <a:pt x="5142669" y="4232561"/>
                  </a:moveTo>
                  <a:lnTo>
                    <a:pt x="0" y="4224941"/>
                  </a:lnTo>
                  <a:lnTo>
                    <a:pt x="0" y="1481190"/>
                  </a:lnTo>
                  <a:lnTo>
                    <a:pt x="17780" y="19050"/>
                  </a:lnTo>
                  <a:lnTo>
                    <a:pt x="2562445" y="0"/>
                  </a:lnTo>
                  <a:lnTo>
                    <a:pt x="5123619" y="5080"/>
                  </a:lnTo>
                  <a:close/>
                </a:path>
              </a:pathLst>
            </a:custGeom>
            <a:solidFill>
              <a:srgbClr val="566E96"/>
            </a:solidFill>
            <a:ln>
              <a:noFill/>
            </a:ln>
          </p:spPr>
        </p:sp>
        <p:sp>
          <p:nvSpPr>
            <p:cNvPr id="659" name="Google Shape;659;p51"/>
            <p:cNvSpPr/>
            <p:nvPr/>
          </p:nvSpPr>
          <p:spPr>
            <a:xfrm>
              <a:off x="-3810" y="0"/>
              <a:ext cx="5171879" cy="4259231"/>
            </a:xfrm>
            <a:custGeom>
              <a:rect b="b" l="l" r="r" t="t"/>
              <a:pathLst>
                <a:path extrusionOk="0" h="4259231" w="5171879">
                  <a:moveTo>
                    <a:pt x="5137589" y="21590"/>
                  </a:moveTo>
                  <a:cubicBezTo>
                    <a:pt x="5138859" y="34290"/>
                    <a:pt x="5138859" y="44450"/>
                    <a:pt x="5140129" y="54610"/>
                  </a:cubicBezTo>
                  <a:cubicBezTo>
                    <a:pt x="5142670" y="128294"/>
                    <a:pt x="5143939" y="220911"/>
                    <a:pt x="5146479" y="310220"/>
                  </a:cubicBezTo>
                  <a:cubicBezTo>
                    <a:pt x="5146479" y="439222"/>
                    <a:pt x="5159179" y="2982876"/>
                    <a:pt x="5165529" y="3111878"/>
                  </a:cubicBezTo>
                  <a:cubicBezTo>
                    <a:pt x="5171879" y="3307035"/>
                    <a:pt x="5168070" y="3505500"/>
                    <a:pt x="5168070" y="3700657"/>
                  </a:cubicBezTo>
                  <a:cubicBezTo>
                    <a:pt x="5168070" y="3872659"/>
                    <a:pt x="5169339" y="4031431"/>
                    <a:pt x="5170609" y="4198271"/>
                  </a:cubicBezTo>
                  <a:cubicBezTo>
                    <a:pt x="5170609" y="4219861"/>
                    <a:pt x="5170609" y="4233831"/>
                    <a:pt x="5170609" y="4257961"/>
                  </a:cubicBezTo>
                  <a:cubicBezTo>
                    <a:pt x="5147750" y="4257961"/>
                    <a:pt x="5127429" y="4259231"/>
                    <a:pt x="5095895" y="4257961"/>
                  </a:cubicBezTo>
                  <a:cubicBezTo>
                    <a:pt x="4835121" y="4252881"/>
                    <a:pt x="4570335" y="4259231"/>
                    <a:pt x="4309561" y="4254151"/>
                  </a:cubicBezTo>
                  <a:cubicBezTo>
                    <a:pt x="4153096" y="4250341"/>
                    <a:pt x="4000643" y="4252881"/>
                    <a:pt x="3844179" y="4250341"/>
                  </a:cubicBezTo>
                  <a:cubicBezTo>
                    <a:pt x="3771964" y="4249071"/>
                    <a:pt x="3699750" y="4247801"/>
                    <a:pt x="3627536" y="4246531"/>
                  </a:cubicBezTo>
                  <a:cubicBezTo>
                    <a:pt x="3583405" y="4246531"/>
                    <a:pt x="3543285" y="4247801"/>
                    <a:pt x="3499154" y="4247801"/>
                  </a:cubicBezTo>
                  <a:cubicBezTo>
                    <a:pt x="3386821" y="4246531"/>
                    <a:pt x="3077904" y="4247801"/>
                    <a:pt x="2965570" y="4246531"/>
                  </a:cubicBezTo>
                  <a:cubicBezTo>
                    <a:pt x="2885332" y="4245261"/>
                    <a:pt x="1280567" y="4254151"/>
                    <a:pt x="1200329" y="4252881"/>
                  </a:cubicBezTo>
                  <a:cubicBezTo>
                    <a:pt x="1180269" y="4252881"/>
                    <a:pt x="1156198" y="4254151"/>
                    <a:pt x="1136138" y="4254151"/>
                  </a:cubicBezTo>
                  <a:cubicBezTo>
                    <a:pt x="1087995" y="4254151"/>
                    <a:pt x="1043864" y="4255421"/>
                    <a:pt x="995721" y="4255421"/>
                  </a:cubicBezTo>
                  <a:cubicBezTo>
                    <a:pt x="875364" y="4255421"/>
                    <a:pt x="759019" y="4254151"/>
                    <a:pt x="638661" y="4252881"/>
                  </a:cubicBezTo>
                  <a:cubicBezTo>
                    <a:pt x="566447" y="4251611"/>
                    <a:pt x="494232" y="4250341"/>
                    <a:pt x="426030" y="4249071"/>
                  </a:cubicBezTo>
                  <a:cubicBezTo>
                    <a:pt x="297649" y="4247801"/>
                    <a:pt x="169268" y="4246531"/>
                    <a:pt x="48260" y="4246531"/>
                  </a:cubicBezTo>
                  <a:cubicBezTo>
                    <a:pt x="38100" y="4246531"/>
                    <a:pt x="29210" y="4246531"/>
                    <a:pt x="19050" y="4245261"/>
                  </a:cubicBezTo>
                  <a:cubicBezTo>
                    <a:pt x="10160" y="4243991"/>
                    <a:pt x="5080" y="4237641"/>
                    <a:pt x="7620" y="4228751"/>
                  </a:cubicBezTo>
                  <a:cubicBezTo>
                    <a:pt x="16510" y="4196818"/>
                    <a:pt x="12700" y="4114124"/>
                    <a:pt x="11430" y="4028123"/>
                  </a:cubicBezTo>
                  <a:cubicBezTo>
                    <a:pt x="10160" y="3852813"/>
                    <a:pt x="6350" y="3680810"/>
                    <a:pt x="7620" y="3505500"/>
                  </a:cubicBezTo>
                  <a:cubicBezTo>
                    <a:pt x="5080" y="3287189"/>
                    <a:pt x="0" y="584762"/>
                    <a:pt x="7620" y="363144"/>
                  </a:cubicBezTo>
                  <a:cubicBezTo>
                    <a:pt x="8890" y="320143"/>
                    <a:pt x="7620" y="273835"/>
                    <a:pt x="8890" y="230834"/>
                  </a:cubicBezTo>
                  <a:cubicBezTo>
                    <a:pt x="10160" y="161371"/>
                    <a:pt x="12700" y="85293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8970" y="30480"/>
                    <a:pt x="133160" y="29210"/>
                  </a:cubicBezTo>
                  <a:cubicBezTo>
                    <a:pt x="241482" y="25400"/>
                    <a:pt x="349804" y="22860"/>
                    <a:pt x="462137" y="20320"/>
                  </a:cubicBezTo>
                  <a:cubicBezTo>
                    <a:pt x="538363" y="17780"/>
                    <a:pt x="614590" y="16510"/>
                    <a:pt x="686804" y="13970"/>
                  </a:cubicBezTo>
                  <a:cubicBezTo>
                    <a:pt x="759019" y="11430"/>
                    <a:pt x="835245" y="8890"/>
                    <a:pt x="907459" y="8890"/>
                  </a:cubicBezTo>
                  <a:cubicBezTo>
                    <a:pt x="987698" y="7620"/>
                    <a:pt x="1067936" y="10160"/>
                    <a:pt x="1148174" y="8890"/>
                  </a:cubicBezTo>
                  <a:cubicBezTo>
                    <a:pt x="1248472" y="8890"/>
                    <a:pt x="3065868" y="6350"/>
                    <a:pt x="3166166" y="5080"/>
                  </a:cubicBezTo>
                  <a:cubicBezTo>
                    <a:pt x="3262451" y="3810"/>
                    <a:pt x="3358737" y="2540"/>
                    <a:pt x="3459035" y="2540"/>
                  </a:cubicBezTo>
                  <a:cubicBezTo>
                    <a:pt x="3623524" y="1270"/>
                    <a:pt x="3784000" y="0"/>
                    <a:pt x="3948489" y="0"/>
                  </a:cubicBezTo>
                  <a:cubicBezTo>
                    <a:pt x="4016691" y="0"/>
                    <a:pt x="4088906" y="2540"/>
                    <a:pt x="4157108" y="2540"/>
                  </a:cubicBezTo>
                  <a:cubicBezTo>
                    <a:pt x="4345668" y="3810"/>
                    <a:pt x="4538239" y="5080"/>
                    <a:pt x="4726799" y="7620"/>
                  </a:cubicBezTo>
                  <a:cubicBezTo>
                    <a:pt x="4827097" y="8890"/>
                    <a:pt x="4927395" y="12700"/>
                    <a:pt x="5027693" y="16510"/>
                  </a:cubicBezTo>
                  <a:cubicBezTo>
                    <a:pt x="5051764" y="16510"/>
                    <a:pt x="5075836" y="16510"/>
                    <a:pt x="5095895" y="16510"/>
                  </a:cubicBezTo>
                  <a:cubicBezTo>
                    <a:pt x="5118539" y="17780"/>
                    <a:pt x="5127429" y="20320"/>
                    <a:pt x="5137589" y="21590"/>
                  </a:cubicBezTo>
                  <a:close/>
                  <a:moveTo>
                    <a:pt x="5147750" y="4241451"/>
                  </a:moveTo>
                  <a:cubicBezTo>
                    <a:pt x="5149020" y="4224941"/>
                    <a:pt x="5150289" y="4212241"/>
                    <a:pt x="5150289" y="4199541"/>
                  </a:cubicBezTo>
                  <a:cubicBezTo>
                    <a:pt x="5149020" y="4014892"/>
                    <a:pt x="5147750" y="3839582"/>
                    <a:pt x="5147750" y="3651040"/>
                  </a:cubicBezTo>
                  <a:cubicBezTo>
                    <a:pt x="5147750" y="3565039"/>
                    <a:pt x="5150289" y="3479038"/>
                    <a:pt x="5149020" y="3393036"/>
                  </a:cubicBezTo>
                  <a:cubicBezTo>
                    <a:pt x="5149020" y="3313651"/>
                    <a:pt x="5147750" y="3230957"/>
                    <a:pt x="5146479" y="3151571"/>
                  </a:cubicBezTo>
                  <a:cubicBezTo>
                    <a:pt x="5141400" y="3029185"/>
                    <a:pt x="5129970" y="495453"/>
                    <a:pt x="5129970" y="373067"/>
                  </a:cubicBezTo>
                  <a:cubicBezTo>
                    <a:pt x="5127429" y="270527"/>
                    <a:pt x="5124889" y="164679"/>
                    <a:pt x="5122350" y="63500"/>
                  </a:cubicBezTo>
                  <a:cubicBezTo>
                    <a:pt x="5121079" y="44450"/>
                    <a:pt x="5119809" y="43180"/>
                    <a:pt x="5083860" y="41910"/>
                  </a:cubicBezTo>
                  <a:cubicBezTo>
                    <a:pt x="5071824" y="41910"/>
                    <a:pt x="5063800" y="41910"/>
                    <a:pt x="5051764" y="40640"/>
                  </a:cubicBezTo>
                  <a:cubicBezTo>
                    <a:pt x="4951467" y="36830"/>
                    <a:pt x="4847157" y="31750"/>
                    <a:pt x="4746859" y="30480"/>
                  </a:cubicBezTo>
                  <a:cubicBezTo>
                    <a:pt x="4502132" y="26670"/>
                    <a:pt x="4253394" y="25400"/>
                    <a:pt x="4008667" y="22860"/>
                  </a:cubicBezTo>
                  <a:cubicBezTo>
                    <a:pt x="3972560" y="22860"/>
                    <a:pt x="3932441" y="22860"/>
                    <a:pt x="3896334" y="22860"/>
                  </a:cubicBezTo>
                  <a:cubicBezTo>
                    <a:pt x="3836155" y="22860"/>
                    <a:pt x="3775976" y="22860"/>
                    <a:pt x="3719810" y="22860"/>
                  </a:cubicBezTo>
                  <a:cubicBezTo>
                    <a:pt x="3591429" y="22860"/>
                    <a:pt x="3463047" y="22860"/>
                    <a:pt x="3338678" y="24130"/>
                  </a:cubicBezTo>
                  <a:cubicBezTo>
                    <a:pt x="3230356" y="25400"/>
                    <a:pt x="1404936" y="29210"/>
                    <a:pt x="1296615" y="29210"/>
                  </a:cubicBezTo>
                  <a:cubicBezTo>
                    <a:pt x="1120091" y="29210"/>
                    <a:pt x="943567" y="26670"/>
                    <a:pt x="767043" y="33020"/>
                  </a:cubicBezTo>
                  <a:cubicBezTo>
                    <a:pt x="674768" y="36830"/>
                    <a:pt x="586506" y="36830"/>
                    <a:pt x="498244" y="38100"/>
                  </a:cubicBezTo>
                  <a:cubicBezTo>
                    <a:pt x="345792" y="41910"/>
                    <a:pt x="193339" y="45720"/>
                    <a:pt x="49530" y="50800"/>
                  </a:cubicBezTo>
                  <a:cubicBezTo>
                    <a:pt x="36830" y="50800"/>
                    <a:pt x="34290" y="53340"/>
                    <a:pt x="33020" y="75370"/>
                  </a:cubicBezTo>
                  <a:cubicBezTo>
                    <a:pt x="31750" y="134910"/>
                    <a:pt x="31750" y="194449"/>
                    <a:pt x="30480" y="253988"/>
                  </a:cubicBezTo>
                  <a:cubicBezTo>
                    <a:pt x="29210" y="353221"/>
                    <a:pt x="26670" y="449145"/>
                    <a:pt x="25400" y="548377"/>
                  </a:cubicBezTo>
                  <a:cubicBezTo>
                    <a:pt x="20320" y="654225"/>
                    <a:pt x="26670" y="3240880"/>
                    <a:pt x="29210" y="3346728"/>
                  </a:cubicBezTo>
                  <a:cubicBezTo>
                    <a:pt x="29210" y="3459191"/>
                    <a:pt x="29210" y="3574962"/>
                    <a:pt x="30480" y="3687426"/>
                  </a:cubicBezTo>
                  <a:cubicBezTo>
                    <a:pt x="30480" y="3770119"/>
                    <a:pt x="33020" y="3852813"/>
                    <a:pt x="33020" y="3935506"/>
                  </a:cubicBezTo>
                  <a:cubicBezTo>
                    <a:pt x="33020" y="4024816"/>
                    <a:pt x="33020" y="4114124"/>
                    <a:pt x="31750" y="4199541"/>
                  </a:cubicBezTo>
                  <a:cubicBezTo>
                    <a:pt x="31750" y="4203351"/>
                    <a:pt x="31750" y="4205891"/>
                    <a:pt x="31750" y="4209701"/>
                  </a:cubicBezTo>
                  <a:cubicBezTo>
                    <a:pt x="31750" y="4219861"/>
                    <a:pt x="35560" y="4223671"/>
                    <a:pt x="44450" y="4223671"/>
                  </a:cubicBezTo>
                  <a:cubicBezTo>
                    <a:pt x="76994" y="4223671"/>
                    <a:pt x="133160" y="4224941"/>
                    <a:pt x="185315" y="4224941"/>
                  </a:cubicBezTo>
                  <a:cubicBezTo>
                    <a:pt x="261542" y="4224941"/>
                    <a:pt x="341780" y="4222401"/>
                    <a:pt x="418006" y="4224941"/>
                  </a:cubicBezTo>
                  <a:cubicBezTo>
                    <a:pt x="542375" y="4228751"/>
                    <a:pt x="666745" y="4231291"/>
                    <a:pt x="791114" y="4230021"/>
                  </a:cubicBezTo>
                  <a:cubicBezTo>
                    <a:pt x="871352" y="4228751"/>
                    <a:pt x="947578" y="4231291"/>
                    <a:pt x="1027817" y="4231291"/>
                  </a:cubicBezTo>
                  <a:cubicBezTo>
                    <a:pt x="1144162" y="4231291"/>
                    <a:pt x="1260508" y="4230021"/>
                    <a:pt x="1376853" y="4231291"/>
                  </a:cubicBezTo>
                  <a:cubicBezTo>
                    <a:pt x="1549365" y="4232561"/>
                    <a:pt x="3442988" y="4222401"/>
                    <a:pt x="3619512" y="4224941"/>
                  </a:cubicBezTo>
                  <a:cubicBezTo>
                    <a:pt x="3695738" y="4226211"/>
                    <a:pt x="3771964" y="4227481"/>
                    <a:pt x="3844179" y="4227481"/>
                  </a:cubicBezTo>
                  <a:cubicBezTo>
                    <a:pt x="3976572" y="4230021"/>
                    <a:pt x="4104953" y="4226211"/>
                    <a:pt x="4237346" y="4230021"/>
                  </a:cubicBezTo>
                  <a:cubicBezTo>
                    <a:pt x="4345668" y="4232561"/>
                    <a:pt x="4453990" y="4232561"/>
                    <a:pt x="4562311" y="4235101"/>
                  </a:cubicBezTo>
                  <a:cubicBezTo>
                    <a:pt x="4722787" y="4238911"/>
                    <a:pt x="4883264" y="4241451"/>
                    <a:pt x="5043740" y="4242721"/>
                  </a:cubicBezTo>
                  <a:cubicBezTo>
                    <a:pt x="5103919" y="4242721"/>
                    <a:pt x="5127429" y="4241451"/>
                    <a:pt x="5147750" y="4241451"/>
                  </a:cubicBezTo>
                  <a:close/>
                </a:path>
              </a:pathLst>
            </a:custGeom>
            <a:solidFill>
              <a:srgbClr val="566E96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660" name="Google Shape;660;p51"/>
          <p:cNvSpPr/>
          <p:nvPr/>
        </p:nvSpPr>
        <p:spPr>
          <a:xfrm rot="5400000">
            <a:off x="2130354" y="-349859"/>
            <a:ext cx="811962" cy="3602281"/>
          </a:xfrm>
          <a:custGeom>
            <a:rect b="b" l="l" r="r" t="t"/>
            <a:pathLst>
              <a:path extrusionOk="0" h="4724303" w="1569008">
                <a:moveTo>
                  <a:pt x="1565198" y="4098394"/>
                </a:moveTo>
                <a:cubicBezTo>
                  <a:pt x="1565198" y="3881276"/>
                  <a:pt x="1569008" y="3660477"/>
                  <a:pt x="1562658" y="3443359"/>
                </a:cubicBezTo>
                <a:cubicBezTo>
                  <a:pt x="1555038" y="3299840"/>
                  <a:pt x="1543608" y="469941"/>
                  <a:pt x="1543608" y="326423"/>
                </a:cubicBezTo>
                <a:cubicBezTo>
                  <a:pt x="1541068" y="227063"/>
                  <a:pt x="1539798" y="124024"/>
                  <a:pt x="1537258" y="54610"/>
                </a:cubicBezTo>
                <a:cubicBezTo>
                  <a:pt x="1537258" y="44450"/>
                  <a:pt x="1535988" y="34290"/>
                  <a:pt x="1534718" y="21590"/>
                </a:cubicBezTo>
                <a:cubicBezTo>
                  <a:pt x="1524558" y="19050"/>
                  <a:pt x="1515668" y="17780"/>
                  <a:pt x="1505508" y="16510"/>
                </a:cubicBezTo>
                <a:cubicBezTo>
                  <a:pt x="1498386" y="15240"/>
                  <a:pt x="1491455" y="16510"/>
                  <a:pt x="1485679" y="16510"/>
                </a:cubicBezTo>
                <a:cubicBezTo>
                  <a:pt x="1456802" y="13970"/>
                  <a:pt x="1427925" y="8890"/>
                  <a:pt x="1399047" y="7620"/>
                </a:cubicBezTo>
                <a:cubicBezTo>
                  <a:pt x="1344758" y="5080"/>
                  <a:pt x="1289313" y="3810"/>
                  <a:pt x="1235023" y="2540"/>
                </a:cubicBezTo>
                <a:cubicBezTo>
                  <a:pt x="1215386" y="2540"/>
                  <a:pt x="1194595" y="0"/>
                  <a:pt x="1174958" y="0"/>
                </a:cubicBezTo>
                <a:cubicBezTo>
                  <a:pt x="1127599" y="0"/>
                  <a:pt x="1081395" y="1270"/>
                  <a:pt x="1034036" y="1270"/>
                </a:cubicBezTo>
                <a:cubicBezTo>
                  <a:pt x="1006314" y="1270"/>
                  <a:pt x="978591" y="3810"/>
                  <a:pt x="949714" y="3810"/>
                </a:cubicBezTo>
                <a:cubicBezTo>
                  <a:pt x="920836" y="5080"/>
                  <a:pt x="397577" y="7620"/>
                  <a:pt x="368699" y="7620"/>
                </a:cubicBezTo>
                <a:cubicBezTo>
                  <a:pt x="345597" y="7620"/>
                  <a:pt x="322495" y="6350"/>
                  <a:pt x="299393" y="7620"/>
                </a:cubicBezTo>
                <a:cubicBezTo>
                  <a:pt x="278602" y="8890"/>
                  <a:pt x="256655" y="11430"/>
                  <a:pt x="235863" y="12700"/>
                </a:cubicBezTo>
                <a:cubicBezTo>
                  <a:pt x="213916" y="15240"/>
                  <a:pt x="191969" y="16510"/>
                  <a:pt x="171178" y="19050"/>
                </a:cubicBezTo>
                <a:cubicBezTo>
                  <a:pt x="139990" y="21590"/>
                  <a:pt x="107647" y="24130"/>
                  <a:pt x="76459" y="27940"/>
                </a:cubicBezTo>
                <a:cubicBezTo>
                  <a:pt x="57978" y="30480"/>
                  <a:pt x="38100" y="34290"/>
                  <a:pt x="16510" y="36830"/>
                </a:cubicBezTo>
                <a:cubicBezTo>
                  <a:pt x="16510" y="38100"/>
                  <a:pt x="13970" y="40640"/>
                  <a:pt x="13970" y="43180"/>
                </a:cubicBezTo>
                <a:cubicBezTo>
                  <a:pt x="12700" y="72504"/>
                  <a:pt x="10160" y="157144"/>
                  <a:pt x="8890" y="238103"/>
                </a:cubicBezTo>
                <a:cubicBezTo>
                  <a:pt x="7620" y="285943"/>
                  <a:pt x="8890" y="337462"/>
                  <a:pt x="7620" y="385302"/>
                </a:cubicBezTo>
                <a:cubicBezTo>
                  <a:pt x="0" y="628180"/>
                  <a:pt x="5080" y="3634718"/>
                  <a:pt x="7620" y="3881276"/>
                </a:cubicBezTo>
                <a:cubicBezTo>
                  <a:pt x="6350" y="4076314"/>
                  <a:pt x="11430" y="4267673"/>
                  <a:pt x="11430" y="4462711"/>
                </a:cubicBezTo>
                <a:cubicBezTo>
                  <a:pt x="11430" y="4554711"/>
                  <a:pt x="15240" y="4650390"/>
                  <a:pt x="7620" y="4693823"/>
                </a:cubicBezTo>
                <a:cubicBezTo>
                  <a:pt x="5080" y="4702713"/>
                  <a:pt x="10160" y="4709063"/>
                  <a:pt x="19050" y="4710333"/>
                </a:cubicBezTo>
                <a:cubicBezTo>
                  <a:pt x="29210" y="4711603"/>
                  <a:pt x="38100" y="4711603"/>
                  <a:pt x="48260" y="4711603"/>
                </a:cubicBezTo>
                <a:cubicBezTo>
                  <a:pt x="85700" y="4712873"/>
                  <a:pt x="122663" y="4712873"/>
                  <a:pt x="160782" y="4714143"/>
                </a:cubicBezTo>
                <a:cubicBezTo>
                  <a:pt x="181573" y="4715413"/>
                  <a:pt x="202365" y="4716683"/>
                  <a:pt x="222002" y="4717953"/>
                </a:cubicBezTo>
                <a:cubicBezTo>
                  <a:pt x="256655" y="4719223"/>
                  <a:pt x="290153" y="4719223"/>
                  <a:pt x="324806" y="4720493"/>
                </a:cubicBezTo>
                <a:cubicBezTo>
                  <a:pt x="338667" y="4720493"/>
                  <a:pt x="351373" y="4720493"/>
                  <a:pt x="365234" y="4719223"/>
                </a:cubicBezTo>
                <a:cubicBezTo>
                  <a:pt x="371010" y="4719223"/>
                  <a:pt x="377940" y="4717953"/>
                  <a:pt x="383716" y="4717953"/>
                </a:cubicBezTo>
                <a:cubicBezTo>
                  <a:pt x="406818" y="4719223"/>
                  <a:pt x="868857" y="4710333"/>
                  <a:pt x="891959" y="4711603"/>
                </a:cubicBezTo>
                <a:cubicBezTo>
                  <a:pt x="924302" y="4712873"/>
                  <a:pt x="1013244" y="4712873"/>
                  <a:pt x="1045587" y="4712873"/>
                </a:cubicBezTo>
                <a:cubicBezTo>
                  <a:pt x="1058293" y="4712873"/>
                  <a:pt x="1069844" y="4711603"/>
                  <a:pt x="1082550" y="4711603"/>
                </a:cubicBezTo>
                <a:cubicBezTo>
                  <a:pt x="1103342" y="4712873"/>
                  <a:pt x="1124134" y="4714143"/>
                  <a:pt x="1144925" y="4715413"/>
                </a:cubicBezTo>
                <a:cubicBezTo>
                  <a:pt x="1189974" y="4717953"/>
                  <a:pt x="1233868" y="4715413"/>
                  <a:pt x="1278917" y="4719223"/>
                </a:cubicBezTo>
                <a:cubicBezTo>
                  <a:pt x="1353998" y="4724303"/>
                  <a:pt x="1430235" y="4717953"/>
                  <a:pt x="1505508" y="4723033"/>
                </a:cubicBezTo>
                <a:cubicBezTo>
                  <a:pt x="1525828" y="4724303"/>
                  <a:pt x="1546148" y="4723033"/>
                  <a:pt x="1569008" y="4723033"/>
                </a:cubicBezTo>
                <a:cubicBezTo>
                  <a:pt x="1569008" y="4698903"/>
                  <a:pt x="1569008" y="4686203"/>
                  <a:pt x="1569008" y="4654070"/>
                </a:cubicBezTo>
                <a:cubicBezTo>
                  <a:pt x="1567738" y="4466391"/>
                  <a:pt x="1565198" y="4289753"/>
                  <a:pt x="1565198" y="4098394"/>
                </a:cubicBezTo>
                <a:close/>
              </a:path>
            </a:pathLst>
          </a:custGeom>
          <a:solidFill>
            <a:srgbClr val="E95729"/>
          </a:solidFill>
          <a:ln>
            <a:noFill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661" name="Google Shape;661;p5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249336" y="4187057"/>
            <a:ext cx="581511" cy="612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662" name="Google Shape;662;p5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943982" y="3877067"/>
            <a:ext cx="2103003" cy="211068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3" name="Google Shape;663;p5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-2196620">
            <a:off x="4929906" y="4816969"/>
            <a:ext cx="90214" cy="98228"/>
          </a:xfrm>
          <a:prstGeom prst="rect">
            <a:avLst/>
          </a:prstGeom>
          <a:noFill/>
          <a:ln>
            <a:noFill/>
          </a:ln>
        </p:spPr>
      </p:pic>
      <p:pic>
        <p:nvPicPr>
          <p:cNvPr id="664" name="Google Shape;664;p5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rot="-2196745">
            <a:off x="5102329" y="4620909"/>
            <a:ext cx="132836" cy="144634"/>
          </a:xfrm>
          <a:prstGeom prst="rect">
            <a:avLst/>
          </a:prstGeom>
          <a:noFill/>
          <a:ln>
            <a:noFill/>
          </a:ln>
        </p:spPr>
      </p:pic>
      <p:pic>
        <p:nvPicPr>
          <p:cNvPr id="665" name="Google Shape;665;p51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-472540" y="-586291"/>
            <a:ext cx="1843221" cy="160863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6" name="Google Shape;666;p51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 rot="2407509">
            <a:off x="8781983" y="123768"/>
            <a:ext cx="173137" cy="188512"/>
          </a:xfrm>
          <a:prstGeom prst="rect">
            <a:avLst/>
          </a:prstGeom>
          <a:noFill/>
          <a:ln>
            <a:noFill/>
          </a:ln>
        </p:spPr>
      </p:pic>
      <p:pic>
        <p:nvPicPr>
          <p:cNvPr id="667" name="Google Shape;667;p51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 rot="1799897">
            <a:off x="7848278" y="30979"/>
            <a:ext cx="668721" cy="629810"/>
          </a:xfrm>
          <a:prstGeom prst="rect">
            <a:avLst/>
          </a:prstGeom>
          <a:noFill/>
          <a:ln>
            <a:noFill/>
          </a:ln>
        </p:spPr>
      </p:pic>
      <p:sp>
        <p:nvSpPr>
          <p:cNvPr id="668" name="Google Shape;668;p51"/>
          <p:cNvSpPr txBox="1"/>
          <p:nvPr/>
        </p:nvSpPr>
        <p:spPr>
          <a:xfrm>
            <a:off x="962825" y="1980750"/>
            <a:ext cx="3412200" cy="1422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203200" lvl="1" marL="457200" marR="0" rtl="0" algn="l">
              <a:lnSpc>
                <a:spcPct val="140012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•"/>
            </a:pPr>
            <a:r>
              <a:rPr lang="en-GB">
                <a:solidFill>
                  <a:srgbClr val="FFFFFF"/>
                </a:solidFill>
              </a:rPr>
              <a:t>Go to the </a:t>
            </a:r>
            <a:r>
              <a:rPr lang="en-GB">
                <a:solidFill>
                  <a:srgbClr val="F1CC00"/>
                </a:solidFill>
              </a:rPr>
              <a:t>Control</a:t>
            </a:r>
            <a:r>
              <a:rPr lang="en-GB">
                <a:solidFill>
                  <a:srgbClr val="FFFFFF"/>
                </a:solidFill>
              </a:rPr>
              <a:t> section</a:t>
            </a:r>
            <a:endParaRPr>
              <a:solidFill>
                <a:srgbClr val="FFFFFF"/>
              </a:solidFill>
            </a:endParaRPr>
          </a:p>
          <a:p>
            <a:pPr indent="-203200" lvl="1" marL="457200" marR="0" rtl="0" algn="l">
              <a:lnSpc>
                <a:spcPct val="140012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•"/>
            </a:pPr>
            <a:r>
              <a:rPr lang="en-GB">
                <a:solidFill>
                  <a:srgbClr val="FFFFFF"/>
                </a:solidFill>
              </a:rPr>
              <a:t>Drag another if-then-else block underneath the word “else”</a:t>
            </a:r>
            <a:endParaRPr>
              <a:solidFill>
                <a:srgbClr val="FFFFFF"/>
              </a:solidFill>
            </a:endParaRPr>
          </a:p>
          <a:p>
            <a:pPr indent="-203200" lvl="1" marL="457200" marR="0" rtl="0" algn="l">
              <a:lnSpc>
                <a:spcPct val="140012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•"/>
            </a:pPr>
            <a:r>
              <a:rPr lang="en-GB">
                <a:solidFill>
                  <a:srgbClr val="FFFFFF"/>
                </a:solidFill>
              </a:rPr>
              <a:t>This will let us tell the robot what to do when it gets close to a wall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669" name="Google Shape;669;p51"/>
          <p:cNvSpPr txBox="1"/>
          <p:nvPr/>
        </p:nvSpPr>
        <p:spPr>
          <a:xfrm>
            <a:off x="735190" y="1158287"/>
            <a:ext cx="3514200" cy="47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699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100">
                <a:solidFill>
                  <a:srgbClr val="FFFFFF"/>
                </a:solidFill>
                <a:latin typeface="Jua"/>
                <a:ea typeface="Jua"/>
                <a:cs typeface="Jua"/>
                <a:sym typeface="Jua"/>
              </a:rPr>
              <a:t>Step 8</a:t>
            </a:r>
            <a:endParaRPr sz="700"/>
          </a:p>
        </p:txBody>
      </p:sp>
      <p:pic>
        <p:nvPicPr>
          <p:cNvPr id="670" name="Google Shape;670;p51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4855320" y="817613"/>
            <a:ext cx="4171329" cy="3748587"/>
          </a:xfrm>
          <a:prstGeom prst="rect">
            <a:avLst/>
          </a:prstGeom>
          <a:noFill/>
          <a:ln>
            <a:noFill/>
          </a:ln>
        </p:spPr>
      </p:pic>
      <p:sp>
        <p:nvSpPr>
          <p:cNvPr id="671" name="Google Shape;671;p51"/>
          <p:cNvSpPr/>
          <p:nvPr/>
        </p:nvSpPr>
        <p:spPr>
          <a:xfrm>
            <a:off x="5167551" y="2967427"/>
            <a:ext cx="581400" cy="589200"/>
          </a:xfrm>
          <a:prstGeom prst="rect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2" name="Google Shape;672;p51"/>
          <p:cNvSpPr/>
          <p:nvPr/>
        </p:nvSpPr>
        <p:spPr>
          <a:xfrm>
            <a:off x="4873905" y="3210344"/>
            <a:ext cx="253800" cy="255600"/>
          </a:xfrm>
          <a:prstGeom prst="rect">
            <a:avLst/>
          </a:prstGeom>
          <a:noFill/>
          <a:ln cap="flat" cmpd="sng" w="28575">
            <a:solidFill>
              <a:srgbClr val="4A86E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673" name="Google Shape;673;p51"/>
          <p:cNvCxnSpPr>
            <a:stCxn id="671" idx="3"/>
          </p:cNvCxnSpPr>
          <p:nvPr/>
        </p:nvCxnSpPr>
        <p:spPr>
          <a:xfrm>
            <a:off x="5748951" y="3262027"/>
            <a:ext cx="1084800" cy="33000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pic>
        <p:nvPicPr>
          <p:cNvPr id="674" name="Google Shape;674;p51"/>
          <p:cNvPicPr preferRelativeResize="0"/>
          <p:nvPr/>
        </p:nvPicPr>
        <p:blipFill rotWithShape="1">
          <a:blip r:embed="rId11">
            <a:alphaModFix/>
          </a:blip>
          <a:srcRect b="0" l="0" r="0" t="51616"/>
          <a:stretch/>
        </p:blipFill>
        <p:spPr>
          <a:xfrm>
            <a:off x="2262042" y="809025"/>
            <a:ext cx="1159769" cy="50502"/>
          </a:xfrm>
          <a:prstGeom prst="rect">
            <a:avLst/>
          </a:prstGeom>
          <a:noFill/>
          <a:ln>
            <a:noFill/>
          </a:ln>
        </p:spPr>
      </p:pic>
      <p:sp>
        <p:nvSpPr>
          <p:cNvPr id="675" name="Google Shape;675;p51"/>
          <p:cNvSpPr txBox="1"/>
          <p:nvPr/>
        </p:nvSpPr>
        <p:spPr>
          <a:xfrm>
            <a:off x="1686925" y="166350"/>
            <a:ext cx="23100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699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4000" u="none" cap="none" strike="noStrike">
                <a:solidFill>
                  <a:srgbClr val="F1CC00"/>
                </a:solidFill>
                <a:latin typeface="Jua"/>
                <a:ea typeface="Jua"/>
                <a:cs typeface="Jua"/>
                <a:sym typeface="Jua"/>
              </a:rPr>
              <a:t>Control</a:t>
            </a:r>
            <a:endParaRPr sz="700">
              <a:solidFill>
                <a:srgbClr val="F1CC00"/>
              </a:solidFill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1284D"/>
        </a:solidFill>
      </p:bgPr>
    </p:bg>
    <p:spTree>
      <p:nvGrpSpPr>
        <p:cNvPr id="679" name="Shape 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0" name="Google Shape;680;p52"/>
          <p:cNvGrpSpPr/>
          <p:nvPr/>
        </p:nvGrpSpPr>
        <p:grpSpPr>
          <a:xfrm>
            <a:off x="788193" y="1631265"/>
            <a:ext cx="3717029" cy="3061109"/>
            <a:chOff x="-3810" y="0"/>
            <a:chExt cx="5171879" cy="4259231"/>
          </a:xfrm>
        </p:grpSpPr>
        <p:sp>
          <p:nvSpPr>
            <p:cNvPr id="681" name="Google Shape;681;p52"/>
            <p:cNvSpPr/>
            <p:nvPr/>
          </p:nvSpPr>
          <p:spPr>
            <a:xfrm>
              <a:off x="10160" y="16510"/>
              <a:ext cx="5142669" cy="4232561"/>
            </a:xfrm>
            <a:custGeom>
              <a:rect b="b" l="l" r="r" t="t"/>
              <a:pathLst>
                <a:path extrusionOk="0" h="4232561" w="5142669">
                  <a:moveTo>
                    <a:pt x="5142669" y="4232561"/>
                  </a:moveTo>
                  <a:lnTo>
                    <a:pt x="0" y="4224941"/>
                  </a:lnTo>
                  <a:lnTo>
                    <a:pt x="0" y="1481190"/>
                  </a:lnTo>
                  <a:lnTo>
                    <a:pt x="17780" y="19050"/>
                  </a:lnTo>
                  <a:lnTo>
                    <a:pt x="2562445" y="0"/>
                  </a:lnTo>
                  <a:lnTo>
                    <a:pt x="5123619" y="5080"/>
                  </a:lnTo>
                  <a:close/>
                </a:path>
              </a:pathLst>
            </a:custGeom>
            <a:solidFill>
              <a:srgbClr val="566E96"/>
            </a:solidFill>
            <a:ln>
              <a:noFill/>
            </a:ln>
          </p:spPr>
        </p:sp>
        <p:sp>
          <p:nvSpPr>
            <p:cNvPr id="682" name="Google Shape;682;p52"/>
            <p:cNvSpPr/>
            <p:nvPr/>
          </p:nvSpPr>
          <p:spPr>
            <a:xfrm>
              <a:off x="-3810" y="0"/>
              <a:ext cx="5171879" cy="4259231"/>
            </a:xfrm>
            <a:custGeom>
              <a:rect b="b" l="l" r="r" t="t"/>
              <a:pathLst>
                <a:path extrusionOk="0" h="4259231" w="5171879">
                  <a:moveTo>
                    <a:pt x="5137589" y="21590"/>
                  </a:moveTo>
                  <a:cubicBezTo>
                    <a:pt x="5138859" y="34290"/>
                    <a:pt x="5138859" y="44450"/>
                    <a:pt x="5140129" y="54610"/>
                  </a:cubicBezTo>
                  <a:cubicBezTo>
                    <a:pt x="5142670" y="128294"/>
                    <a:pt x="5143939" y="220911"/>
                    <a:pt x="5146479" y="310220"/>
                  </a:cubicBezTo>
                  <a:cubicBezTo>
                    <a:pt x="5146479" y="439222"/>
                    <a:pt x="5159179" y="2982876"/>
                    <a:pt x="5165529" y="3111878"/>
                  </a:cubicBezTo>
                  <a:cubicBezTo>
                    <a:pt x="5171879" y="3307035"/>
                    <a:pt x="5168070" y="3505500"/>
                    <a:pt x="5168070" y="3700657"/>
                  </a:cubicBezTo>
                  <a:cubicBezTo>
                    <a:pt x="5168070" y="3872659"/>
                    <a:pt x="5169339" y="4031431"/>
                    <a:pt x="5170609" y="4198271"/>
                  </a:cubicBezTo>
                  <a:cubicBezTo>
                    <a:pt x="5170609" y="4219861"/>
                    <a:pt x="5170609" y="4233831"/>
                    <a:pt x="5170609" y="4257961"/>
                  </a:cubicBezTo>
                  <a:cubicBezTo>
                    <a:pt x="5147750" y="4257961"/>
                    <a:pt x="5127429" y="4259231"/>
                    <a:pt x="5095895" y="4257961"/>
                  </a:cubicBezTo>
                  <a:cubicBezTo>
                    <a:pt x="4835121" y="4252881"/>
                    <a:pt x="4570335" y="4259231"/>
                    <a:pt x="4309561" y="4254151"/>
                  </a:cubicBezTo>
                  <a:cubicBezTo>
                    <a:pt x="4153096" y="4250341"/>
                    <a:pt x="4000643" y="4252881"/>
                    <a:pt x="3844179" y="4250341"/>
                  </a:cubicBezTo>
                  <a:cubicBezTo>
                    <a:pt x="3771964" y="4249071"/>
                    <a:pt x="3699750" y="4247801"/>
                    <a:pt x="3627536" y="4246531"/>
                  </a:cubicBezTo>
                  <a:cubicBezTo>
                    <a:pt x="3583405" y="4246531"/>
                    <a:pt x="3543285" y="4247801"/>
                    <a:pt x="3499154" y="4247801"/>
                  </a:cubicBezTo>
                  <a:cubicBezTo>
                    <a:pt x="3386821" y="4246531"/>
                    <a:pt x="3077904" y="4247801"/>
                    <a:pt x="2965570" y="4246531"/>
                  </a:cubicBezTo>
                  <a:cubicBezTo>
                    <a:pt x="2885332" y="4245261"/>
                    <a:pt x="1280567" y="4254151"/>
                    <a:pt x="1200329" y="4252881"/>
                  </a:cubicBezTo>
                  <a:cubicBezTo>
                    <a:pt x="1180269" y="4252881"/>
                    <a:pt x="1156198" y="4254151"/>
                    <a:pt x="1136138" y="4254151"/>
                  </a:cubicBezTo>
                  <a:cubicBezTo>
                    <a:pt x="1087995" y="4254151"/>
                    <a:pt x="1043864" y="4255421"/>
                    <a:pt x="995721" y="4255421"/>
                  </a:cubicBezTo>
                  <a:cubicBezTo>
                    <a:pt x="875364" y="4255421"/>
                    <a:pt x="759019" y="4254151"/>
                    <a:pt x="638661" y="4252881"/>
                  </a:cubicBezTo>
                  <a:cubicBezTo>
                    <a:pt x="566447" y="4251611"/>
                    <a:pt x="494232" y="4250341"/>
                    <a:pt x="426030" y="4249071"/>
                  </a:cubicBezTo>
                  <a:cubicBezTo>
                    <a:pt x="297649" y="4247801"/>
                    <a:pt x="169268" y="4246531"/>
                    <a:pt x="48260" y="4246531"/>
                  </a:cubicBezTo>
                  <a:cubicBezTo>
                    <a:pt x="38100" y="4246531"/>
                    <a:pt x="29210" y="4246531"/>
                    <a:pt x="19050" y="4245261"/>
                  </a:cubicBezTo>
                  <a:cubicBezTo>
                    <a:pt x="10160" y="4243991"/>
                    <a:pt x="5080" y="4237641"/>
                    <a:pt x="7620" y="4228751"/>
                  </a:cubicBezTo>
                  <a:cubicBezTo>
                    <a:pt x="16510" y="4196818"/>
                    <a:pt x="12700" y="4114124"/>
                    <a:pt x="11430" y="4028123"/>
                  </a:cubicBezTo>
                  <a:cubicBezTo>
                    <a:pt x="10160" y="3852813"/>
                    <a:pt x="6350" y="3680810"/>
                    <a:pt x="7620" y="3505500"/>
                  </a:cubicBezTo>
                  <a:cubicBezTo>
                    <a:pt x="5080" y="3287189"/>
                    <a:pt x="0" y="584762"/>
                    <a:pt x="7620" y="363144"/>
                  </a:cubicBezTo>
                  <a:cubicBezTo>
                    <a:pt x="8890" y="320143"/>
                    <a:pt x="7620" y="273835"/>
                    <a:pt x="8890" y="230834"/>
                  </a:cubicBezTo>
                  <a:cubicBezTo>
                    <a:pt x="10160" y="161371"/>
                    <a:pt x="12700" y="85293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8970" y="30480"/>
                    <a:pt x="133160" y="29210"/>
                  </a:cubicBezTo>
                  <a:cubicBezTo>
                    <a:pt x="241482" y="25400"/>
                    <a:pt x="349804" y="22860"/>
                    <a:pt x="462137" y="20320"/>
                  </a:cubicBezTo>
                  <a:cubicBezTo>
                    <a:pt x="538363" y="17780"/>
                    <a:pt x="614590" y="16510"/>
                    <a:pt x="686804" y="13970"/>
                  </a:cubicBezTo>
                  <a:cubicBezTo>
                    <a:pt x="759019" y="11430"/>
                    <a:pt x="835245" y="8890"/>
                    <a:pt x="907459" y="8890"/>
                  </a:cubicBezTo>
                  <a:cubicBezTo>
                    <a:pt x="987698" y="7620"/>
                    <a:pt x="1067936" y="10160"/>
                    <a:pt x="1148174" y="8890"/>
                  </a:cubicBezTo>
                  <a:cubicBezTo>
                    <a:pt x="1248472" y="8890"/>
                    <a:pt x="3065868" y="6350"/>
                    <a:pt x="3166166" y="5080"/>
                  </a:cubicBezTo>
                  <a:cubicBezTo>
                    <a:pt x="3262451" y="3810"/>
                    <a:pt x="3358737" y="2540"/>
                    <a:pt x="3459035" y="2540"/>
                  </a:cubicBezTo>
                  <a:cubicBezTo>
                    <a:pt x="3623524" y="1270"/>
                    <a:pt x="3784000" y="0"/>
                    <a:pt x="3948489" y="0"/>
                  </a:cubicBezTo>
                  <a:cubicBezTo>
                    <a:pt x="4016691" y="0"/>
                    <a:pt x="4088906" y="2540"/>
                    <a:pt x="4157108" y="2540"/>
                  </a:cubicBezTo>
                  <a:cubicBezTo>
                    <a:pt x="4345668" y="3810"/>
                    <a:pt x="4538239" y="5080"/>
                    <a:pt x="4726799" y="7620"/>
                  </a:cubicBezTo>
                  <a:cubicBezTo>
                    <a:pt x="4827097" y="8890"/>
                    <a:pt x="4927395" y="12700"/>
                    <a:pt x="5027693" y="16510"/>
                  </a:cubicBezTo>
                  <a:cubicBezTo>
                    <a:pt x="5051764" y="16510"/>
                    <a:pt x="5075836" y="16510"/>
                    <a:pt x="5095895" y="16510"/>
                  </a:cubicBezTo>
                  <a:cubicBezTo>
                    <a:pt x="5118539" y="17780"/>
                    <a:pt x="5127429" y="20320"/>
                    <a:pt x="5137589" y="21590"/>
                  </a:cubicBezTo>
                  <a:close/>
                  <a:moveTo>
                    <a:pt x="5147750" y="4241451"/>
                  </a:moveTo>
                  <a:cubicBezTo>
                    <a:pt x="5149020" y="4224941"/>
                    <a:pt x="5150289" y="4212241"/>
                    <a:pt x="5150289" y="4199541"/>
                  </a:cubicBezTo>
                  <a:cubicBezTo>
                    <a:pt x="5149020" y="4014892"/>
                    <a:pt x="5147750" y="3839582"/>
                    <a:pt x="5147750" y="3651040"/>
                  </a:cubicBezTo>
                  <a:cubicBezTo>
                    <a:pt x="5147750" y="3565039"/>
                    <a:pt x="5150289" y="3479038"/>
                    <a:pt x="5149020" y="3393036"/>
                  </a:cubicBezTo>
                  <a:cubicBezTo>
                    <a:pt x="5149020" y="3313651"/>
                    <a:pt x="5147750" y="3230957"/>
                    <a:pt x="5146479" y="3151571"/>
                  </a:cubicBezTo>
                  <a:cubicBezTo>
                    <a:pt x="5141400" y="3029185"/>
                    <a:pt x="5129970" y="495453"/>
                    <a:pt x="5129970" y="373067"/>
                  </a:cubicBezTo>
                  <a:cubicBezTo>
                    <a:pt x="5127429" y="270527"/>
                    <a:pt x="5124889" y="164679"/>
                    <a:pt x="5122350" y="63500"/>
                  </a:cubicBezTo>
                  <a:cubicBezTo>
                    <a:pt x="5121079" y="44450"/>
                    <a:pt x="5119809" y="43180"/>
                    <a:pt x="5083860" y="41910"/>
                  </a:cubicBezTo>
                  <a:cubicBezTo>
                    <a:pt x="5071824" y="41910"/>
                    <a:pt x="5063800" y="41910"/>
                    <a:pt x="5051764" y="40640"/>
                  </a:cubicBezTo>
                  <a:cubicBezTo>
                    <a:pt x="4951467" y="36830"/>
                    <a:pt x="4847157" y="31750"/>
                    <a:pt x="4746859" y="30480"/>
                  </a:cubicBezTo>
                  <a:cubicBezTo>
                    <a:pt x="4502132" y="26670"/>
                    <a:pt x="4253394" y="25400"/>
                    <a:pt x="4008667" y="22860"/>
                  </a:cubicBezTo>
                  <a:cubicBezTo>
                    <a:pt x="3972560" y="22860"/>
                    <a:pt x="3932441" y="22860"/>
                    <a:pt x="3896334" y="22860"/>
                  </a:cubicBezTo>
                  <a:cubicBezTo>
                    <a:pt x="3836155" y="22860"/>
                    <a:pt x="3775976" y="22860"/>
                    <a:pt x="3719810" y="22860"/>
                  </a:cubicBezTo>
                  <a:cubicBezTo>
                    <a:pt x="3591429" y="22860"/>
                    <a:pt x="3463047" y="22860"/>
                    <a:pt x="3338678" y="24130"/>
                  </a:cubicBezTo>
                  <a:cubicBezTo>
                    <a:pt x="3230356" y="25400"/>
                    <a:pt x="1404936" y="29210"/>
                    <a:pt x="1296615" y="29210"/>
                  </a:cubicBezTo>
                  <a:cubicBezTo>
                    <a:pt x="1120091" y="29210"/>
                    <a:pt x="943567" y="26670"/>
                    <a:pt x="767043" y="33020"/>
                  </a:cubicBezTo>
                  <a:cubicBezTo>
                    <a:pt x="674768" y="36830"/>
                    <a:pt x="586506" y="36830"/>
                    <a:pt x="498244" y="38100"/>
                  </a:cubicBezTo>
                  <a:cubicBezTo>
                    <a:pt x="345792" y="41910"/>
                    <a:pt x="193339" y="45720"/>
                    <a:pt x="49530" y="50800"/>
                  </a:cubicBezTo>
                  <a:cubicBezTo>
                    <a:pt x="36830" y="50800"/>
                    <a:pt x="34290" y="53340"/>
                    <a:pt x="33020" y="75370"/>
                  </a:cubicBezTo>
                  <a:cubicBezTo>
                    <a:pt x="31750" y="134910"/>
                    <a:pt x="31750" y="194449"/>
                    <a:pt x="30480" y="253988"/>
                  </a:cubicBezTo>
                  <a:cubicBezTo>
                    <a:pt x="29210" y="353221"/>
                    <a:pt x="26670" y="449145"/>
                    <a:pt x="25400" y="548377"/>
                  </a:cubicBezTo>
                  <a:cubicBezTo>
                    <a:pt x="20320" y="654225"/>
                    <a:pt x="26670" y="3240880"/>
                    <a:pt x="29210" y="3346728"/>
                  </a:cubicBezTo>
                  <a:cubicBezTo>
                    <a:pt x="29210" y="3459191"/>
                    <a:pt x="29210" y="3574962"/>
                    <a:pt x="30480" y="3687426"/>
                  </a:cubicBezTo>
                  <a:cubicBezTo>
                    <a:pt x="30480" y="3770119"/>
                    <a:pt x="33020" y="3852813"/>
                    <a:pt x="33020" y="3935506"/>
                  </a:cubicBezTo>
                  <a:cubicBezTo>
                    <a:pt x="33020" y="4024816"/>
                    <a:pt x="33020" y="4114124"/>
                    <a:pt x="31750" y="4199541"/>
                  </a:cubicBezTo>
                  <a:cubicBezTo>
                    <a:pt x="31750" y="4203351"/>
                    <a:pt x="31750" y="4205891"/>
                    <a:pt x="31750" y="4209701"/>
                  </a:cubicBezTo>
                  <a:cubicBezTo>
                    <a:pt x="31750" y="4219861"/>
                    <a:pt x="35560" y="4223671"/>
                    <a:pt x="44450" y="4223671"/>
                  </a:cubicBezTo>
                  <a:cubicBezTo>
                    <a:pt x="76994" y="4223671"/>
                    <a:pt x="133160" y="4224941"/>
                    <a:pt x="185315" y="4224941"/>
                  </a:cubicBezTo>
                  <a:cubicBezTo>
                    <a:pt x="261542" y="4224941"/>
                    <a:pt x="341780" y="4222401"/>
                    <a:pt x="418006" y="4224941"/>
                  </a:cubicBezTo>
                  <a:cubicBezTo>
                    <a:pt x="542375" y="4228751"/>
                    <a:pt x="666745" y="4231291"/>
                    <a:pt x="791114" y="4230021"/>
                  </a:cubicBezTo>
                  <a:cubicBezTo>
                    <a:pt x="871352" y="4228751"/>
                    <a:pt x="947578" y="4231291"/>
                    <a:pt x="1027817" y="4231291"/>
                  </a:cubicBezTo>
                  <a:cubicBezTo>
                    <a:pt x="1144162" y="4231291"/>
                    <a:pt x="1260508" y="4230021"/>
                    <a:pt x="1376853" y="4231291"/>
                  </a:cubicBezTo>
                  <a:cubicBezTo>
                    <a:pt x="1549365" y="4232561"/>
                    <a:pt x="3442988" y="4222401"/>
                    <a:pt x="3619512" y="4224941"/>
                  </a:cubicBezTo>
                  <a:cubicBezTo>
                    <a:pt x="3695738" y="4226211"/>
                    <a:pt x="3771964" y="4227481"/>
                    <a:pt x="3844179" y="4227481"/>
                  </a:cubicBezTo>
                  <a:cubicBezTo>
                    <a:pt x="3976572" y="4230021"/>
                    <a:pt x="4104953" y="4226211"/>
                    <a:pt x="4237346" y="4230021"/>
                  </a:cubicBezTo>
                  <a:cubicBezTo>
                    <a:pt x="4345668" y="4232561"/>
                    <a:pt x="4453990" y="4232561"/>
                    <a:pt x="4562311" y="4235101"/>
                  </a:cubicBezTo>
                  <a:cubicBezTo>
                    <a:pt x="4722787" y="4238911"/>
                    <a:pt x="4883264" y="4241451"/>
                    <a:pt x="5043740" y="4242721"/>
                  </a:cubicBezTo>
                  <a:cubicBezTo>
                    <a:pt x="5103919" y="4242721"/>
                    <a:pt x="5127429" y="4241451"/>
                    <a:pt x="5147750" y="4241451"/>
                  </a:cubicBezTo>
                  <a:close/>
                </a:path>
              </a:pathLst>
            </a:custGeom>
            <a:solidFill>
              <a:srgbClr val="566E96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683" name="Google Shape;683;p52"/>
          <p:cNvSpPr/>
          <p:nvPr/>
        </p:nvSpPr>
        <p:spPr>
          <a:xfrm rot="5400000">
            <a:off x="2130354" y="-349859"/>
            <a:ext cx="811962" cy="3602281"/>
          </a:xfrm>
          <a:custGeom>
            <a:rect b="b" l="l" r="r" t="t"/>
            <a:pathLst>
              <a:path extrusionOk="0" h="4724303" w="1569008">
                <a:moveTo>
                  <a:pt x="1565198" y="4098394"/>
                </a:moveTo>
                <a:cubicBezTo>
                  <a:pt x="1565198" y="3881276"/>
                  <a:pt x="1569008" y="3660477"/>
                  <a:pt x="1562658" y="3443359"/>
                </a:cubicBezTo>
                <a:cubicBezTo>
                  <a:pt x="1555038" y="3299840"/>
                  <a:pt x="1543608" y="469941"/>
                  <a:pt x="1543608" y="326423"/>
                </a:cubicBezTo>
                <a:cubicBezTo>
                  <a:pt x="1541068" y="227063"/>
                  <a:pt x="1539798" y="124024"/>
                  <a:pt x="1537258" y="54610"/>
                </a:cubicBezTo>
                <a:cubicBezTo>
                  <a:pt x="1537258" y="44450"/>
                  <a:pt x="1535988" y="34290"/>
                  <a:pt x="1534718" y="21590"/>
                </a:cubicBezTo>
                <a:cubicBezTo>
                  <a:pt x="1524558" y="19050"/>
                  <a:pt x="1515668" y="17780"/>
                  <a:pt x="1505508" y="16510"/>
                </a:cubicBezTo>
                <a:cubicBezTo>
                  <a:pt x="1498386" y="15240"/>
                  <a:pt x="1491455" y="16510"/>
                  <a:pt x="1485679" y="16510"/>
                </a:cubicBezTo>
                <a:cubicBezTo>
                  <a:pt x="1456802" y="13970"/>
                  <a:pt x="1427925" y="8890"/>
                  <a:pt x="1399047" y="7620"/>
                </a:cubicBezTo>
                <a:cubicBezTo>
                  <a:pt x="1344758" y="5080"/>
                  <a:pt x="1289313" y="3810"/>
                  <a:pt x="1235023" y="2540"/>
                </a:cubicBezTo>
                <a:cubicBezTo>
                  <a:pt x="1215386" y="2540"/>
                  <a:pt x="1194595" y="0"/>
                  <a:pt x="1174958" y="0"/>
                </a:cubicBezTo>
                <a:cubicBezTo>
                  <a:pt x="1127599" y="0"/>
                  <a:pt x="1081395" y="1270"/>
                  <a:pt x="1034036" y="1270"/>
                </a:cubicBezTo>
                <a:cubicBezTo>
                  <a:pt x="1006314" y="1270"/>
                  <a:pt x="978591" y="3810"/>
                  <a:pt x="949714" y="3810"/>
                </a:cubicBezTo>
                <a:cubicBezTo>
                  <a:pt x="920836" y="5080"/>
                  <a:pt x="397577" y="7620"/>
                  <a:pt x="368699" y="7620"/>
                </a:cubicBezTo>
                <a:cubicBezTo>
                  <a:pt x="345597" y="7620"/>
                  <a:pt x="322495" y="6350"/>
                  <a:pt x="299393" y="7620"/>
                </a:cubicBezTo>
                <a:cubicBezTo>
                  <a:pt x="278602" y="8890"/>
                  <a:pt x="256655" y="11430"/>
                  <a:pt x="235863" y="12700"/>
                </a:cubicBezTo>
                <a:cubicBezTo>
                  <a:pt x="213916" y="15240"/>
                  <a:pt x="191969" y="16510"/>
                  <a:pt x="171178" y="19050"/>
                </a:cubicBezTo>
                <a:cubicBezTo>
                  <a:pt x="139990" y="21590"/>
                  <a:pt x="107647" y="24130"/>
                  <a:pt x="76459" y="27940"/>
                </a:cubicBezTo>
                <a:cubicBezTo>
                  <a:pt x="57978" y="30480"/>
                  <a:pt x="38100" y="34290"/>
                  <a:pt x="16510" y="36830"/>
                </a:cubicBezTo>
                <a:cubicBezTo>
                  <a:pt x="16510" y="38100"/>
                  <a:pt x="13970" y="40640"/>
                  <a:pt x="13970" y="43180"/>
                </a:cubicBezTo>
                <a:cubicBezTo>
                  <a:pt x="12700" y="72504"/>
                  <a:pt x="10160" y="157144"/>
                  <a:pt x="8890" y="238103"/>
                </a:cubicBezTo>
                <a:cubicBezTo>
                  <a:pt x="7620" y="285943"/>
                  <a:pt x="8890" y="337462"/>
                  <a:pt x="7620" y="385302"/>
                </a:cubicBezTo>
                <a:cubicBezTo>
                  <a:pt x="0" y="628180"/>
                  <a:pt x="5080" y="3634718"/>
                  <a:pt x="7620" y="3881276"/>
                </a:cubicBezTo>
                <a:cubicBezTo>
                  <a:pt x="6350" y="4076314"/>
                  <a:pt x="11430" y="4267673"/>
                  <a:pt x="11430" y="4462711"/>
                </a:cubicBezTo>
                <a:cubicBezTo>
                  <a:pt x="11430" y="4554711"/>
                  <a:pt x="15240" y="4650390"/>
                  <a:pt x="7620" y="4693823"/>
                </a:cubicBezTo>
                <a:cubicBezTo>
                  <a:pt x="5080" y="4702713"/>
                  <a:pt x="10160" y="4709063"/>
                  <a:pt x="19050" y="4710333"/>
                </a:cubicBezTo>
                <a:cubicBezTo>
                  <a:pt x="29210" y="4711603"/>
                  <a:pt x="38100" y="4711603"/>
                  <a:pt x="48260" y="4711603"/>
                </a:cubicBezTo>
                <a:cubicBezTo>
                  <a:pt x="85700" y="4712873"/>
                  <a:pt x="122663" y="4712873"/>
                  <a:pt x="160782" y="4714143"/>
                </a:cubicBezTo>
                <a:cubicBezTo>
                  <a:pt x="181573" y="4715413"/>
                  <a:pt x="202365" y="4716683"/>
                  <a:pt x="222002" y="4717953"/>
                </a:cubicBezTo>
                <a:cubicBezTo>
                  <a:pt x="256655" y="4719223"/>
                  <a:pt x="290153" y="4719223"/>
                  <a:pt x="324806" y="4720493"/>
                </a:cubicBezTo>
                <a:cubicBezTo>
                  <a:pt x="338667" y="4720493"/>
                  <a:pt x="351373" y="4720493"/>
                  <a:pt x="365234" y="4719223"/>
                </a:cubicBezTo>
                <a:cubicBezTo>
                  <a:pt x="371010" y="4719223"/>
                  <a:pt x="377940" y="4717953"/>
                  <a:pt x="383716" y="4717953"/>
                </a:cubicBezTo>
                <a:cubicBezTo>
                  <a:pt x="406818" y="4719223"/>
                  <a:pt x="868857" y="4710333"/>
                  <a:pt x="891959" y="4711603"/>
                </a:cubicBezTo>
                <a:cubicBezTo>
                  <a:pt x="924302" y="4712873"/>
                  <a:pt x="1013244" y="4712873"/>
                  <a:pt x="1045587" y="4712873"/>
                </a:cubicBezTo>
                <a:cubicBezTo>
                  <a:pt x="1058293" y="4712873"/>
                  <a:pt x="1069844" y="4711603"/>
                  <a:pt x="1082550" y="4711603"/>
                </a:cubicBezTo>
                <a:cubicBezTo>
                  <a:pt x="1103342" y="4712873"/>
                  <a:pt x="1124134" y="4714143"/>
                  <a:pt x="1144925" y="4715413"/>
                </a:cubicBezTo>
                <a:cubicBezTo>
                  <a:pt x="1189974" y="4717953"/>
                  <a:pt x="1233868" y="4715413"/>
                  <a:pt x="1278917" y="4719223"/>
                </a:cubicBezTo>
                <a:cubicBezTo>
                  <a:pt x="1353998" y="4724303"/>
                  <a:pt x="1430235" y="4717953"/>
                  <a:pt x="1505508" y="4723033"/>
                </a:cubicBezTo>
                <a:cubicBezTo>
                  <a:pt x="1525828" y="4724303"/>
                  <a:pt x="1546148" y="4723033"/>
                  <a:pt x="1569008" y="4723033"/>
                </a:cubicBezTo>
                <a:cubicBezTo>
                  <a:pt x="1569008" y="4698903"/>
                  <a:pt x="1569008" y="4686203"/>
                  <a:pt x="1569008" y="4654070"/>
                </a:cubicBezTo>
                <a:cubicBezTo>
                  <a:pt x="1567738" y="4466391"/>
                  <a:pt x="1565198" y="4289753"/>
                  <a:pt x="1565198" y="4098394"/>
                </a:cubicBezTo>
                <a:close/>
              </a:path>
            </a:pathLst>
          </a:custGeom>
          <a:solidFill>
            <a:srgbClr val="E95729"/>
          </a:solidFill>
          <a:ln>
            <a:noFill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684" name="Google Shape;684;p5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249336" y="4187057"/>
            <a:ext cx="581511" cy="612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685" name="Google Shape;685;p5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943982" y="3877067"/>
            <a:ext cx="2103003" cy="2110680"/>
          </a:xfrm>
          <a:prstGeom prst="rect">
            <a:avLst/>
          </a:prstGeom>
          <a:noFill/>
          <a:ln>
            <a:noFill/>
          </a:ln>
        </p:spPr>
      </p:pic>
      <p:pic>
        <p:nvPicPr>
          <p:cNvPr id="686" name="Google Shape;686;p5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-2196620">
            <a:off x="4929906" y="4816969"/>
            <a:ext cx="90214" cy="98228"/>
          </a:xfrm>
          <a:prstGeom prst="rect">
            <a:avLst/>
          </a:prstGeom>
          <a:noFill/>
          <a:ln>
            <a:noFill/>
          </a:ln>
        </p:spPr>
      </p:pic>
      <p:pic>
        <p:nvPicPr>
          <p:cNvPr id="687" name="Google Shape;687;p5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rot="-2196745">
            <a:off x="5102329" y="4620909"/>
            <a:ext cx="132836" cy="144634"/>
          </a:xfrm>
          <a:prstGeom prst="rect">
            <a:avLst/>
          </a:prstGeom>
          <a:noFill/>
          <a:ln>
            <a:noFill/>
          </a:ln>
        </p:spPr>
      </p:pic>
      <p:pic>
        <p:nvPicPr>
          <p:cNvPr id="688" name="Google Shape;688;p52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-472540" y="-586291"/>
            <a:ext cx="1843221" cy="1608630"/>
          </a:xfrm>
          <a:prstGeom prst="rect">
            <a:avLst/>
          </a:prstGeom>
          <a:noFill/>
          <a:ln>
            <a:noFill/>
          </a:ln>
        </p:spPr>
      </p:pic>
      <p:pic>
        <p:nvPicPr>
          <p:cNvPr id="689" name="Google Shape;689;p52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 rot="2407509">
            <a:off x="8781983" y="123768"/>
            <a:ext cx="173137" cy="188512"/>
          </a:xfrm>
          <a:prstGeom prst="rect">
            <a:avLst/>
          </a:prstGeom>
          <a:noFill/>
          <a:ln>
            <a:noFill/>
          </a:ln>
        </p:spPr>
      </p:pic>
      <p:pic>
        <p:nvPicPr>
          <p:cNvPr id="690" name="Google Shape;690;p52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 rot="1799897">
            <a:off x="7848278" y="30979"/>
            <a:ext cx="668721" cy="629810"/>
          </a:xfrm>
          <a:prstGeom prst="rect">
            <a:avLst/>
          </a:prstGeom>
          <a:noFill/>
          <a:ln>
            <a:noFill/>
          </a:ln>
        </p:spPr>
      </p:pic>
      <p:sp>
        <p:nvSpPr>
          <p:cNvPr id="691" name="Google Shape;691;p52"/>
          <p:cNvSpPr txBox="1"/>
          <p:nvPr/>
        </p:nvSpPr>
        <p:spPr>
          <a:xfrm>
            <a:off x="962825" y="1980750"/>
            <a:ext cx="3412200" cy="1970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215900" lvl="1" marL="457200" marR="0" rtl="0" algn="l">
              <a:lnSpc>
                <a:spcPct val="140012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Char char="•"/>
            </a:pPr>
            <a:r>
              <a:rPr lang="en-GB" sz="1600">
                <a:solidFill>
                  <a:srgbClr val="FFFFFF"/>
                </a:solidFill>
              </a:rPr>
              <a:t>Go to the </a:t>
            </a:r>
            <a:r>
              <a:rPr lang="en-GB" sz="1600">
                <a:solidFill>
                  <a:srgbClr val="99BD66"/>
                </a:solidFill>
              </a:rPr>
              <a:t>Operators </a:t>
            </a:r>
            <a:r>
              <a:rPr lang="en-GB" sz="1600">
                <a:solidFill>
                  <a:srgbClr val="FFFFFF"/>
                </a:solidFill>
              </a:rPr>
              <a:t>section</a:t>
            </a:r>
            <a:endParaRPr sz="1600">
              <a:solidFill>
                <a:srgbClr val="FFFFFF"/>
              </a:solidFill>
            </a:endParaRPr>
          </a:p>
          <a:p>
            <a:pPr indent="-215900" lvl="1" marL="457200" marR="0" rtl="0" algn="l">
              <a:lnSpc>
                <a:spcPct val="140012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Char char="•"/>
            </a:pPr>
            <a:r>
              <a:rPr lang="en-GB" sz="1600">
                <a:solidFill>
                  <a:srgbClr val="FFFFFF"/>
                </a:solidFill>
              </a:rPr>
              <a:t>Drag the shape with the = sign into the empty space between “if” and “then”</a:t>
            </a:r>
            <a:endParaRPr sz="1600">
              <a:solidFill>
                <a:srgbClr val="FFFFFF"/>
              </a:solidFill>
            </a:endParaRPr>
          </a:p>
          <a:p>
            <a:pPr indent="-215900" lvl="1" marL="457200" marR="0" rtl="0" algn="l">
              <a:lnSpc>
                <a:spcPct val="140012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Char char="•"/>
            </a:pPr>
            <a:r>
              <a:rPr lang="en-GB" sz="1600">
                <a:solidFill>
                  <a:srgbClr val="FFFFFF"/>
                </a:solidFill>
              </a:rPr>
              <a:t>This symbol will compare 2 numbers see if they are equal</a:t>
            </a:r>
            <a:endParaRPr sz="1600">
              <a:solidFill>
                <a:srgbClr val="FFFFFF"/>
              </a:solidFill>
            </a:endParaRPr>
          </a:p>
        </p:txBody>
      </p:sp>
      <p:pic>
        <p:nvPicPr>
          <p:cNvPr id="692" name="Google Shape;692;p52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4909505" y="743250"/>
            <a:ext cx="4004275" cy="3514502"/>
          </a:xfrm>
          <a:prstGeom prst="rect">
            <a:avLst/>
          </a:prstGeom>
          <a:noFill/>
          <a:ln>
            <a:noFill/>
          </a:ln>
        </p:spPr>
      </p:pic>
      <p:sp>
        <p:nvSpPr>
          <p:cNvPr id="693" name="Google Shape;693;p52"/>
          <p:cNvSpPr txBox="1"/>
          <p:nvPr/>
        </p:nvSpPr>
        <p:spPr>
          <a:xfrm>
            <a:off x="735190" y="1158287"/>
            <a:ext cx="3514200" cy="47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699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100">
                <a:solidFill>
                  <a:srgbClr val="FFFFFF"/>
                </a:solidFill>
                <a:latin typeface="Jua"/>
                <a:ea typeface="Jua"/>
                <a:cs typeface="Jua"/>
                <a:sym typeface="Jua"/>
              </a:rPr>
              <a:t>Step 9</a:t>
            </a:r>
            <a:endParaRPr sz="700"/>
          </a:p>
        </p:txBody>
      </p:sp>
      <p:sp>
        <p:nvSpPr>
          <p:cNvPr id="694" name="Google Shape;694;p52"/>
          <p:cNvSpPr/>
          <p:nvPr/>
        </p:nvSpPr>
        <p:spPr>
          <a:xfrm>
            <a:off x="5182825" y="2317825"/>
            <a:ext cx="534000" cy="218400"/>
          </a:xfrm>
          <a:prstGeom prst="rect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95" name="Google Shape;695;p52"/>
          <p:cNvSpPr/>
          <p:nvPr/>
        </p:nvSpPr>
        <p:spPr>
          <a:xfrm>
            <a:off x="4905023" y="3307675"/>
            <a:ext cx="277800" cy="255600"/>
          </a:xfrm>
          <a:prstGeom prst="rect">
            <a:avLst/>
          </a:prstGeom>
          <a:noFill/>
          <a:ln cap="flat" cmpd="sng" w="28575">
            <a:solidFill>
              <a:srgbClr val="4A86E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696" name="Google Shape;696;p52"/>
          <p:cNvCxnSpPr>
            <a:stCxn id="694" idx="3"/>
          </p:cNvCxnSpPr>
          <p:nvPr/>
        </p:nvCxnSpPr>
        <p:spPr>
          <a:xfrm>
            <a:off x="5716825" y="2427025"/>
            <a:ext cx="1272600" cy="90960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pic>
        <p:nvPicPr>
          <p:cNvPr id="697" name="Google Shape;697;p52"/>
          <p:cNvPicPr preferRelativeResize="0"/>
          <p:nvPr/>
        </p:nvPicPr>
        <p:blipFill rotWithShape="1">
          <a:blip r:embed="rId11">
            <a:alphaModFix/>
          </a:blip>
          <a:srcRect b="0" l="0" r="0" t="51616"/>
          <a:stretch/>
        </p:blipFill>
        <p:spPr>
          <a:xfrm>
            <a:off x="2262042" y="809025"/>
            <a:ext cx="1159769" cy="50502"/>
          </a:xfrm>
          <a:prstGeom prst="rect">
            <a:avLst/>
          </a:prstGeom>
          <a:noFill/>
          <a:ln>
            <a:noFill/>
          </a:ln>
        </p:spPr>
      </p:pic>
      <p:sp>
        <p:nvSpPr>
          <p:cNvPr id="698" name="Google Shape;698;p52"/>
          <p:cNvSpPr txBox="1"/>
          <p:nvPr/>
        </p:nvSpPr>
        <p:spPr>
          <a:xfrm>
            <a:off x="1686925" y="166350"/>
            <a:ext cx="23100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699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000">
                <a:solidFill>
                  <a:srgbClr val="99BD66"/>
                </a:solidFill>
                <a:latin typeface="Jua"/>
                <a:ea typeface="Jua"/>
                <a:cs typeface="Jua"/>
                <a:sym typeface="Jua"/>
              </a:rPr>
              <a:t>Operators</a:t>
            </a:r>
            <a:endParaRPr sz="700">
              <a:solidFill>
                <a:srgbClr val="99BD66"/>
              </a:solidFill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1284D"/>
        </a:solidFill>
      </p:bgPr>
    </p:bg>
    <p:spTree>
      <p:nvGrpSpPr>
        <p:cNvPr id="702" name="Shape 7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3" name="Google Shape;703;p53"/>
          <p:cNvGrpSpPr/>
          <p:nvPr/>
        </p:nvGrpSpPr>
        <p:grpSpPr>
          <a:xfrm>
            <a:off x="788193" y="1631265"/>
            <a:ext cx="3717029" cy="3061109"/>
            <a:chOff x="-3810" y="0"/>
            <a:chExt cx="5171879" cy="4259231"/>
          </a:xfrm>
        </p:grpSpPr>
        <p:sp>
          <p:nvSpPr>
            <p:cNvPr id="704" name="Google Shape;704;p53"/>
            <p:cNvSpPr/>
            <p:nvPr/>
          </p:nvSpPr>
          <p:spPr>
            <a:xfrm>
              <a:off x="10160" y="16510"/>
              <a:ext cx="5142669" cy="4232561"/>
            </a:xfrm>
            <a:custGeom>
              <a:rect b="b" l="l" r="r" t="t"/>
              <a:pathLst>
                <a:path extrusionOk="0" h="4232561" w="5142669">
                  <a:moveTo>
                    <a:pt x="5142669" y="4232561"/>
                  </a:moveTo>
                  <a:lnTo>
                    <a:pt x="0" y="4224941"/>
                  </a:lnTo>
                  <a:lnTo>
                    <a:pt x="0" y="1481190"/>
                  </a:lnTo>
                  <a:lnTo>
                    <a:pt x="17780" y="19050"/>
                  </a:lnTo>
                  <a:lnTo>
                    <a:pt x="2562445" y="0"/>
                  </a:lnTo>
                  <a:lnTo>
                    <a:pt x="5123619" y="5080"/>
                  </a:lnTo>
                  <a:close/>
                </a:path>
              </a:pathLst>
            </a:custGeom>
            <a:solidFill>
              <a:srgbClr val="566E96"/>
            </a:solidFill>
            <a:ln>
              <a:noFill/>
            </a:ln>
          </p:spPr>
        </p:sp>
        <p:sp>
          <p:nvSpPr>
            <p:cNvPr id="705" name="Google Shape;705;p53"/>
            <p:cNvSpPr/>
            <p:nvPr/>
          </p:nvSpPr>
          <p:spPr>
            <a:xfrm>
              <a:off x="-3810" y="0"/>
              <a:ext cx="5171879" cy="4259231"/>
            </a:xfrm>
            <a:custGeom>
              <a:rect b="b" l="l" r="r" t="t"/>
              <a:pathLst>
                <a:path extrusionOk="0" h="4259231" w="5171879">
                  <a:moveTo>
                    <a:pt x="5137589" y="21590"/>
                  </a:moveTo>
                  <a:cubicBezTo>
                    <a:pt x="5138859" y="34290"/>
                    <a:pt x="5138859" y="44450"/>
                    <a:pt x="5140129" y="54610"/>
                  </a:cubicBezTo>
                  <a:cubicBezTo>
                    <a:pt x="5142670" y="128294"/>
                    <a:pt x="5143939" y="220911"/>
                    <a:pt x="5146479" y="310220"/>
                  </a:cubicBezTo>
                  <a:cubicBezTo>
                    <a:pt x="5146479" y="439222"/>
                    <a:pt x="5159179" y="2982876"/>
                    <a:pt x="5165529" y="3111878"/>
                  </a:cubicBezTo>
                  <a:cubicBezTo>
                    <a:pt x="5171879" y="3307035"/>
                    <a:pt x="5168070" y="3505500"/>
                    <a:pt x="5168070" y="3700657"/>
                  </a:cubicBezTo>
                  <a:cubicBezTo>
                    <a:pt x="5168070" y="3872659"/>
                    <a:pt x="5169339" y="4031431"/>
                    <a:pt x="5170609" y="4198271"/>
                  </a:cubicBezTo>
                  <a:cubicBezTo>
                    <a:pt x="5170609" y="4219861"/>
                    <a:pt x="5170609" y="4233831"/>
                    <a:pt x="5170609" y="4257961"/>
                  </a:cubicBezTo>
                  <a:cubicBezTo>
                    <a:pt x="5147750" y="4257961"/>
                    <a:pt x="5127429" y="4259231"/>
                    <a:pt x="5095895" y="4257961"/>
                  </a:cubicBezTo>
                  <a:cubicBezTo>
                    <a:pt x="4835121" y="4252881"/>
                    <a:pt x="4570335" y="4259231"/>
                    <a:pt x="4309561" y="4254151"/>
                  </a:cubicBezTo>
                  <a:cubicBezTo>
                    <a:pt x="4153096" y="4250341"/>
                    <a:pt x="4000643" y="4252881"/>
                    <a:pt x="3844179" y="4250341"/>
                  </a:cubicBezTo>
                  <a:cubicBezTo>
                    <a:pt x="3771964" y="4249071"/>
                    <a:pt x="3699750" y="4247801"/>
                    <a:pt x="3627536" y="4246531"/>
                  </a:cubicBezTo>
                  <a:cubicBezTo>
                    <a:pt x="3583405" y="4246531"/>
                    <a:pt x="3543285" y="4247801"/>
                    <a:pt x="3499154" y="4247801"/>
                  </a:cubicBezTo>
                  <a:cubicBezTo>
                    <a:pt x="3386821" y="4246531"/>
                    <a:pt x="3077904" y="4247801"/>
                    <a:pt x="2965570" y="4246531"/>
                  </a:cubicBezTo>
                  <a:cubicBezTo>
                    <a:pt x="2885332" y="4245261"/>
                    <a:pt x="1280567" y="4254151"/>
                    <a:pt x="1200329" y="4252881"/>
                  </a:cubicBezTo>
                  <a:cubicBezTo>
                    <a:pt x="1180269" y="4252881"/>
                    <a:pt x="1156198" y="4254151"/>
                    <a:pt x="1136138" y="4254151"/>
                  </a:cubicBezTo>
                  <a:cubicBezTo>
                    <a:pt x="1087995" y="4254151"/>
                    <a:pt x="1043864" y="4255421"/>
                    <a:pt x="995721" y="4255421"/>
                  </a:cubicBezTo>
                  <a:cubicBezTo>
                    <a:pt x="875364" y="4255421"/>
                    <a:pt x="759019" y="4254151"/>
                    <a:pt x="638661" y="4252881"/>
                  </a:cubicBezTo>
                  <a:cubicBezTo>
                    <a:pt x="566447" y="4251611"/>
                    <a:pt x="494232" y="4250341"/>
                    <a:pt x="426030" y="4249071"/>
                  </a:cubicBezTo>
                  <a:cubicBezTo>
                    <a:pt x="297649" y="4247801"/>
                    <a:pt x="169268" y="4246531"/>
                    <a:pt x="48260" y="4246531"/>
                  </a:cubicBezTo>
                  <a:cubicBezTo>
                    <a:pt x="38100" y="4246531"/>
                    <a:pt x="29210" y="4246531"/>
                    <a:pt x="19050" y="4245261"/>
                  </a:cubicBezTo>
                  <a:cubicBezTo>
                    <a:pt x="10160" y="4243991"/>
                    <a:pt x="5080" y="4237641"/>
                    <a:pt x="7620" y="4228751"/>
                  </a:cubicBezTo>
                  <a:cubicBezTo>
                    <a:pt x="16510" y="4196818"/>
                    <a:pt x="12700" y="4114124"/>
                    <a:pt x="11430" y="4028123"/>
                  </a:cubicBezTo>
                  <a:cubicBezTo>
                    <a:pt x="10160" y="3852813"/>
                    <a:pt x="6350" y="3680810"/>
                    <a:pt x="7620" y="3505500"/>
                  </a:cubicBezTo>
                  <a:cubicBezTo>
                    <a:pt x="5080" y="3287189"/>
                    <a:pt x="0" y="584762"/>
                    <a:pt x="7620" y="363144"/>
                  </a:cubicBezTo>
                  <a:cubicBezTo>
                    <a:pt x="8890" y="320143"/>
                    <a:pt x="7620" y="273835"/>
                    <a:pt x="8890" y="230834"/>
                  </a:cubicBezTo>
                  <a:cubicBezTo>
                    <a:pt x="10160" y="161371"/>
                    <a:pt x="12700" y="85293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8970" y="30480"/>
                    <a:pt x="133160" y="29210"/>
                  </a:cubicBezTo>
                  <a:cubicBezTo>
                    <a:pt x="241482" y="25400"/>
                    <a:pt x="349804" y="22860"/>
                    <a:pt x="462137" y="20320"/>
                  </a:cubicBezTo>
                  <a:cubicBezTo>
                    <a:pt x="538363" y="17780"/>
                    <a:pt x="614590" y="16510"/>
                    <a:pt x="686804" y="13970"/>
                  </a:cubicBezTo>
                  <a:cubicBezTo>
                    <a:pt x="759019" y="11430"/>
                    <a:pt x="835245" y="8890"/>
                    <a:pt x="907459" y="8890"/>
                  </a:cubicBezTo>
                  <a:cubicBezTo>
                    <a:pt x="987698" y="7620"/>
                    <a:pt x="1067936" y="10160"/>
                    <a:pt x="1148174" y="8890"/>
                  </a:cubicBezTo>
                  <a:cubicBezTo>
                    <a:pt x="1248472" y="8890"/>
                    <a:pt x="3065868" y="6350"/>
                    <a:pt x="3166166" y="5080"/>
                  </a:cubicBezTo>
                  <a:cubicBezTo>
                    <a:pt x="3262451" y="3810"/>
                    <a:pt x="3358737" y="2540"/>
                    <a:pt x="3459035" y="2540"/>
                  </a:cubicBezTo>
                  <a:cubicBezTo>
                    <a:pt x="3623524" y="1270"/>
                    <a:pt x="3784000" y="0"/>
                    <a:pt x="3948489" y="0"/>
                  </a:cubicBezTo>
                  <a:cubicBezTo>
                    <a:pt x="4016691" y="0"/>
                    <a:pt x="4088906" y="2540"/>
                    <a:pt x="4157108" y="2540"/>
                  </a:cubicBezTo>
                  <a:cubicBezTo>
                    <a:pt x="4345668" y="3810"/>
                    <a:pt x="4538239" y="5080"/>
                    <a:pt x="4726799" y="7620"/>
                  </a:cubicBezTo>
                  <a:cubicBezTo>
                    <a:pt x="4827097" y="8890"/>
                    <a:pt x="4927395" y="12700"/>
                    <a:pt x="5027693" y="16510"/>
                  </a:cubicBezTo>
                  <a:cubicBezTo>
                    <a:pt x="5051764" y="16510"/>
                    <a:pt x="5075836" y="16510"/>
                    <a:pt x="5095895" y="16510"/>
                  </a:cubicBezTo>
                  <a:cubicBezTo>
                    <a:pt x="5118539" y="17780"/>
                    <a:pt x="5127429" y="20320"/>
                    <a:pt x="5137589" y="21590"/>
                  </a:cubicBezTo>
                  <a:close/>
                  <a:moveTo>
                    <a:pt x="5147750" y="4241451"/>
                  </a:moveTo>
                  <a:cubicBezTo>
                    <a:pt x="5149020" y="4224941"/>
                    <a:pt x="5150289" y="4212241"/>
                    <a:pt x="5150289" y="4199541"/>
                  </a:cubicBezTo>
                  <a:cubicBezTo>
                    <a:pt x="5149020" y="4014892"/>
                    <a:pt x="5147750" y="3839582"/>
                    <a:pt x="5147750" y="3651040"/>
                  </a:cubicBezTo>
                  <a:cubicBezTo>
                    <a:pt x="5147750" y="3565039"/>
                    <a:pt x="5150289" y="3479038"/>
                    <a:pt x="5149020" y="3393036"/>
                  </a:cubicBezTo>
                  <a:cubicBezTo>
                    <a:pt x="5149020" y="3313651"/>
                    <a:pt x="5147750" y="3230957"/>
                    <a:pt x="5146479" y="3151571"/>
                  </a:cubicBezTo>
                  <a:cubicBezTo>
                    <a:pt x="5141400" y="3029185"/>
                    <a:pt x="5129970" y="495453"/>
                    <a:pt x="5129970" y="373067"/>
                  </a:cubicBezTo>
                  <a:cubicBezTo>
                    <a:pt x="5127429" y="270527"/>
                    <a:pt x="5124889" y="164679"/>
                    <a:pt x="5122350" y="63500"/>
                  </a:cubicBezTo>
                  <a:cubicBezTo>
                    <a:pt x="5121079" y="44450"/>
                    <a:pt x="5119809" y="43180"/>
                    <a:pt x="5083860" y="41910"/>
                  </a:cubicBezTo>
                  <a:cubicBezTo>
                    <a:pt x="5071824" y="41910"/>
                    <a:pt x="5063800" y="41910"/>
                    <a:pt x="5051764" y="40640"/>
                  </a:cubicBezTo>
                  <a:cubicBezTo>
                    <a:pt x="4951467" y="36830"/>
                    <a:pt x="4847157" y="31750"/>
                    <a:pt x="4746859" y="30480"/>
                  </a:cubicBezTo>
                  <a:cubicBezTo>
                    <a:pt x="4502132" y="26670"/>
                    <a:pt x="4253394" y="25400"/>
                    <a:pt x="4008667" y="22860"/>
                  </a:cubicBezTo>
                  <a:cubicBezTo>
                    <a:pt x="3972560" y="22860"/>
                    <a:pt x="3932441" y="22860"/>
                    <a:pt x="3896334" y="22860"/>
                  </a:cubicBezTo>
                  <a:cubicBezTo>
                    <a:pt x="3836155" y="22860"/>
                    <a:pt x="3775976" y="22860"/>
                    <a:pt x="3719810" y="22860"/>
                  </a:cubicBezTo>
                  <a:cubicBezTo>
                    <a:pt x="3591429" y="22860"/>
                    <a:pt x="3463047" y="22860"/>
                    <a:pt x="3338678" y="24130"/>
                  </a:cubicBezTo>
                  <a:cubicBezTo>
                    <a:pt x="3230356" y="25400"/>
                    <a:pt x="1404936" y="29210"/>
                    <a:pt x="1296615" y="29210"/>
                  </a:cubicBezTo>
                  <a:cubicBezTo>
                    <a:pt x="1120091" y="29210"/>
                    <a:pt x="943567" y="26670"/>
                    <a:pt x="767043" y="33020"/>
                  </a:cubicBezTo>
                  <a:cubicBezTo>
                    <a:pt x="674768" y="36830"/>
                    <a:pt x="586506" y="36830"/>
                    <a:pt x="498244" y="38100"/>
                  </a:cubicBezTo>
                  <a:cubicBezTo>
                    <a:pt x="345792" y="41910"/>
                    <a:pt x="193339" y="45720"/>
                    <a:pt x="49530" y="50800"/>
                  </a:cubicBezTo>
                  <a:cubicBezTo>
                    <a:pt x="36830" y="50800"/>
                    <a:pt x="34290" y="53340"/>
                    <a:pt x="33020" y="75370"/>
                  </a:cubicBezTo>
                  <a:cubicBezTo>
                    <a:pt x="31750" y="134910"/>
                    <a:pt x="31750" y="194449"/>
                    <a:pt x="30480" y="253988"/>
                  </a:cubicBezTo>
                  <a:cubicBezTo>
                    <a:pt x="29210" y="353221"/>
                    <a:pt x="26670" y="449145"/>
                    <a:pt x="25400" y="548377"/>
                  </a:cubicBezTo>
                  <a:cubicBezTo>
                    <a:pt x="20320" y="654225"/>
                    <a:pt x="26670" y="3240880"/>
                    <a:pt x="29210" y="3346728"/>
                  </a:cubicBezTo>
                  <a:cubicBezTo>
                    <a:pt x="29210" y="3459191"/>
                    <a:pt x="29210" y="3574962"/>
                    <a:pt x="30480" y="3687426"/>
                  </a:cubicBezTo>
                  <a:cubicBezTo>
                    <a:pt x="30480" y="3770119"/>
                    <a:pt x="33020" y="3852813"/>
                    <a:pt x="33020" y="3935506"/>
                  </a:cubicBezTo>
                  <a:cubicBezTo>
                    <a:pt x="33020" y="4024816"/>
                    <a:pt x="33020" y="4114124"/>
                    <a:pt x="31750" y="4199541"/>
                  </a:cubicBezTo>
                  <a:cubicBezTo>
                    <a:pt x="31750" y="4203351"/>
                    <a:pt x="31750" y="4205891"/>
                    <a:pt x="31750" y="4209701"/>
                  </a:cubicBezTo>
                  <a:cubicBezTo>
                    <a:pt x="31750" y="4219861"/>
                    <a:pt x="35560" y="4223671"/>
                    <a:pt x="44450" y="4223671"/>
                  </a:cubicBezTo>
                  <a:cubicBezTo>
                    <a:pt x="76994" y="4223671"/>
                    <a:pt x="133160" y="4224941"/>
                    <a:pt x="185315" y="4224941"/>
                  </a:cubicBezTo>
                  <a:cubicBezTo>
                    <a:pt x="261542" y="4224941"/>
                    <a:pt x="341780" y="4222401"/>
                    <a:pt x="418006" y="4224941"/>
                  </a:cubicBezTo>
                  <a:cubicBezTo>
                    <a:pt x="542375" y="4228751"/>
                    <a:pt x="666745" y="4231291"/>
                    <a:pt x="791114" y="4230021"/>
                  </a:cubicBezTo>
                  <a:cubicBezTo>
                    <a:pt x="871352" y="4228751"/>
                    <a:pt x="947578" y="4231291"/>
                    <a:pt x="1027817" y="4231291"/>
                  </a:cubicBezTo>
                  <a:cubicBezTo>
                    <a:pt x="1144162" y="4231291"/>
                    <a:pt x="1260508" y="4230021"/>
                    <a:pt x="1376853" y="4231291"/>
                  </a:cubicBezTo>
                  <a:cubicBezTo>
                    <a:pt x="1549365" y="4232561"/>
                    <a:pt x="3442988" y="4222401"/>
                    <a:pt x="3619512" y="4224941"/>
                  </a:cubicBezTo>
                  <a:cubicBezTo>
                    <a:pt x="3695738" y="4226211"/>
                    <a:pt x="3771964" y="4227481"/>
                    <a:pt x="3844179" y="4227481"/>
                  </a:cubicBezTo>
                  <a:cubicBezTo>
                    <a:pt x="3976572" y="4230021"/>
                    <a:pt x="4104953" y="4226211"/>
                    <a:pt x="4237346" y="4230021"/>
                  </a:cubicBezTo>
                  <a:cubicBezTo>
                    <a:pt x="4345668" y="4232561"/>
                    <a:pt x="4453990" y="4232561"/>
                    <a:pt x="4562311" y="4235101"/>
                  </a:cubicBezTo>
                  <a:cubicBezTo>
                    <a:pt x="4722787" y="4238911"/>
                    <a:pt x="4883264" y="4241451"/>
                    <a:pt x="5043740" y="4242721"/>
                  </a:cubicBezTo>
                  <a:cubicBezTo>
                    <a:pt x="5103919" y="4242721"/>
                    <a:pt x="5127429" y="4241451"/>
                    <a:pt x="5147750" y="4241451"/>
                  </a:cubicBezTo>
                  <a:close/>
                </a:path>
              </a:pathLst>
            </a:custGeom>
            <a:solidFill>
              <a:srgbClr val="566E96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706" name="Google Shape;706;p53"/>
          <p:cNvSpPr/>
          <p:nvPr/>
        </p:nvSpPr>
        <p:spPr>
          <a:xfrm rot="5400000">
            <a:off x="2130354" y="-349859"/>
            <a:ext cx="811962" cy="3602281"/>
          </a:xfrm>
          <a:custGeom>
            <a:rect b="b" l="l" r="r" t="t"/>
            <a:pathLst>
              <a:path extrusionOk="0" h="4724303" w="1569008">
                <a:moveTo>
                  <a:pt x="1565198" y="4098394"/>
                </a:moveTo>
                <a:cubicBezTo>
                  <a:pt x="1565198" y="3881276"/>
                  <a:pt x="1569008" y="3660477"/>
                  <a:pt x="1562658" y="3443359"/>
                </a:cubicBezTo>
                <a:cubicBezTo>
                  <a:pt x="1555038" y="3299840"/>
                  <a:pt x="1543608" y="469941"/>
                  <a:pt x="1543608" y="326423"/>
                </a:cubicBezTo>
                <a:cubicBezTo>
                  <a:pt x="1541068" y="227063"/>
                  <a:pt x="1539798" y="124024"/>
                  <a:pt x="1537258" y="54610"/>
                </a:cubicBezTo>
                <a:cubicBezTo>
                  <a:pt x="1537258" y="44450"/>
                  <a:pt x="1535988" y="34290"/>
                  <a:pt x="1534718" y="21590"/>
                </a:cubicBezTo>
                <a:cubicBezTo>
                  <a:pt x="1524558" y="19050"/>
                  <a:pt x="1515668" y="17780"/>
                  <a:pt x="1505508" y="16510"/>
                </a:cubicBezTo>
                <a:cubicBezTo>
                  <a:pt x="1498386" y="15240"/>
                  <a:pt x="1491455" y="16510"/>
                  <a:pt x="1485679" y="16510"/>
                </a:cubicBezTo>
                <a:cubicBezTo>
                  <a:pt x="1456802" y="13970"/>
                  <a:pt x="1427925" y="8890"/>
                  <a:pt x="1399047" y="7620"/>
                </a:cubicBezTo>
                <a:cubicBezTo>
                  <a:pt x="1344758" y="5080"/>
                  <a:pt x="1289313" y="3810"/>
                  <a:pt x="1235023" y="2540"/>
                </a:cubicBezTo>
                <a:cubicBezTo>
                  <a:pt x="1215386" y="2540"/>
                  <a:pt x="1194595" y="0"/>
                  <a:pt x="1174958" y="0"/>
                </a:cubicBezTo>
                <a:cubicBezTo>
                  <a:pt x="1127599" y="0"/>
                  <a:pt x="1081395" y="1270"/>
                  <a:pt x="1034036" y="1270"/>
                </a:cubicBezTo>
                <a:cubicBezTo>
                  <a:pt x="1006314" y="1270"/>
                  <a:pt x="978591" y="3810"/>
                  <a:pt x="949714" y="3810"/>
                </a:cubicBezTo>
                <a:cubicBezTo>
                  <a:pt x="920836" y="5080"/>
                  <a:pt x="397577" y="7620"/>
                  <a:pt x="368699" y="7620"/>
                </a:cubicBezTo>
                <a:cubicBezTo>
                  <a:pt x="345597" y="7620"/>
                  <a:pt x="322495" y="6350"/>
                  <a:pt x="299393" y="7620"/>
                </a:cubicBezTo>
                <a:cubicBezTo>
                  <a:pt x="278602" y="8890"/>
                  <a:pt x="256655" y="11430"/>
                  <a:pt x="235863" y="12700"/>
                </a:cubicBezTo>
                <a:cubicBezTo>
                  <a:pt x="213916" y="15240"/>
                  <a:pt x="191969" y="16510"/>
                  <a:pt x="171178" y="19050"/>
                </a:cubicBezTo>
                <a:cubicBezTo>
                  <a:pt x="139990" y="21590"/>
                  <a:pt x="107647" y="24130"/>
                  <a:pt x="76459" y="27940"/>
                </a:cubicBezTo>
                <a:cubicBezTo>
                  <a:pt x="57978" y="30480"/>
                  <a:pt x="38100" y="34290"/>
                  <a:pt x="16510" y="36830"/>
                </a:cubicBezTo>
                <a:cubicBezTo>
                  <a:pt x="16510" y="38100"/>
                  <a:pt x="13970" y="40640"/>
                  <a:pt x="13970" y="43180"/>
                </a:cubicBezTo>
                <a:cubicBezTo>
                  <a:pt x="12700" y="72504"/>
                  <a:pt x="10160" y="157144"/>
                  <a:pt x="8890" y="238103"/>
                </a:cubicBezTo>
                <a:cubicBezTo>
                  <a:pt x="7620" y="285943"/>
                  <a:pt x="8890" y="337462"/>
                  <a:pt x="7620" y="385302"/>
                </a:cubicBezTo>
                <a:cubicBezTo>
                  <a:pt x="0" y="628180"/>
                  <a:pt x="5080" y="3634718"/>
                  <a:pt x="7620" y="3881276"/>
                </a:cubicBezTo>
                <a:cubicBezTo>
                  <a:pt x="6350" y="4076314"/>
                  <a:pt x="11430" y="4267673"/>
                  <a:pt x="11430" y="4462711"/>
                </a:cubicBezTo>
                <a:cubicBezTo>
                  <a:pt x="11430" y="4554711"/>
                  <a:pt x="15240" y="4650390"/>
                  <a:pt x="7620" y="4693823"/>
                </a:cubicBezTo>
                <a:cubicBezTo>
                  <a:pt x="5080" y="4702713"/>
                  <a:pt x="10160" y="4709063"/>
                  <a:pt x="19050" y="4710333"/>
                </a:cubicBezTo>
                <a:cubicBezTo>
                  <a:pt x="29210" y="4711603"/>
                  <a:pt x="38100" y="4711603"/>
                  <a:pt x="48260" y="4711603"/>
                </a:cubicBezTo>
                <a:cubicBezTo>
                  <a:pt x="85700" y="4712873"/>
                  <a:pt x="122663" y="4712873"/>
                  <a:pt x="160782" y="4714143"/>
                </a:cubicBezTo>
                <a:cubicBezTo>
                  <a:pt x="181573" y="4715413"/>
                  <a:pt x="202365" y="4716683"/>
                  <a:pt x="222002" y="4717953"/>
                </a:cubicBezTo>
                <a:cubicBezTo>
                  <a:pt x="256655" y="4719223"/>
                  <a:pt x="290153" y="4719223"/>
                  <a:pt x="324806" y="4720493"/>
                </a:cubicBezTo>
                <a:cubicBezTo>
                  <a:pt x="338667" y="4720493"/>
                  <a:pt x="351373" y="4720493"/>
                  <a:pt x="365234" y="4719223"/>
                </a:cubicBezTo>
                <a:cubicBezTo>
                  <a:pt x="371010" y="4719223"/>
                  <a:pt x="377940" y="4717953"/>
                  <a:pt x="383716" y="4717953"/>
                </a:cubicBezTo>
                <a:cubicBezTo>
                  <a:pt x="406818" y="4719223"/>
                  <a:pt x="868857" y="4710333"/>
                  <a:pt x="891959" y="4711603"/>
                </a:cubicBezTo>
                <a:cubicBezTo>
                  <a:pt x="924302" y="4712873"/>
                  <a:pt x="1013244" y="4712873"/>
                  <a:pt x="1045587" y="4712873"/>
                </a:cubicBezTo>
                <a:cubicBezTo>
                  <a:pt x="1058293" y="4712873"/>
                  <a:pt x="1069844" y="4711603"/>
                  <a:pt x="1082550" y="4711603"/>
                </a:cubicBezTo>
                <a:cubicBezTo>
                  <a:pt x="1103342" y="4712873"/>
                  <a:pt x="1124134" y="4714143"/>
                  <a:pt x="1144925" y="4715413"/>
                </a:cubicBezTo>
                <a:cubicBezTo>
                  <a:pt x="1189974" y="4717953"/>
                  <a:pt x="1233868" y="4715413"/>
                  <a:pt x="1278917" y="4719223"/>
                </a:cubicBezTo>
                <a:cubicBezTo>
                  <a:pt x="1353998" y="4724303"/>
                  <a:pt x="1430235" y="4717953"/>
                  <a:pt x="1505508" y="4723033"/>
                </a:cubicBezTo>
                <a:cubicBezTo>
                  <a:pt x="1525828" y="4724303"/>
                  <a:pt x="1546148" y="4723033"/>
                  <a:pt x="1569008" y="4723033"/>
                </a:cubicBezTo>
                <a:cubicBezTo>
                  <a:pt x="1569008" y="4698903"/>
                  <a:pt x="1569008" y="4686203"/>
                  <a:pt x="1569008" y="4654070"/>
                </a:cubicBezTo>
                <a:cubicBezTo>
                  <a:pt x="1567738" y="4466391"/>
                  <a:pt x="1565198" y="4289753"/>
                  <a:pt x="1565198" y="4098394"/>
                </a:cubicBezTo>
                <a:close/>
              </a:path>
            </a:pathLst>
          </a:custGeom>
          <a:solidFill>
            <a:srgbClr val="E95729"/>
          </a:solidFill>
          <a:ln>
            <a:noFill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707" name="Google Shape;707;p5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249336" y="4187057"/>
            <a:ext cx="581511" cy="612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708" name="Google Shape;708;p5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943982" y="3877067"/>
            <a:ext cx="2103003" cy="211068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9" name="Google Shape;709;p5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-2196620">
            <a:off x="4929906" y="4816969"/>
            <a:ext cx="90214" cy="98228"/>
          </a:xfrm>
          <a:prstGeom prst="rect">
            <a:avLst/>
          </a:prstGeom>
          <a:noFill/>
          <a:ln>
            <a:noFill/>
          </a:ln>
        </p:spPr>
      </p:pic>
      <p:pic>
        <p:nvPicPr>
          <p:cNvPr id="710" name="Google Shape;710;p5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rot="-2196745">
            <a:off x="5102329" y="4620909"/>
            <a:ext cx="132836" cy="144634"/>
          </a:xfrm>
          <a:prstGeom prst="rect">
            <a:avLst/>
          </a:prstGeom>
          <a:noFill/>
          <a:ln>
            <a:noFill/>
          </a:ln>
        </p:spPr>
      </p:pic>
      <p:pic>
        <p:nvPicPr>
          <p:cNvPr id="711" name="Google Shape;711;p53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-472540" y="-586291"/>
            <a:ext cx="1843221" cy="1608630"/>
          </a:xfrm>
          <a:prstGeom prst="rect">
            <a:avLst/>
          </a:prstGeom>
          <a:noFill/>
          <a:ln>
            <a:noFill/>
          </a:ln>
        </p:spPr>
      </p:pic>
      <p:pic>
        <p:nvPicPr>
          <p:cNvPr id="712" name="Google Shape;712;p53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 rot="2407509">
            <a:off x="8781983" y="123768"/>
            <a:ext cx="173137" cy="188512"/>
          </a:xfrm>
          <a:prstGeom prst="rect">
            <a:avLst/>
          </a:prstGeom>
          <a:noFill/>
          <a:ln>
            <a:noFill/>
          </a:ln>
        </p:spPr>
      </p:pic>
      <p:pic>
        <p:nvPicPr>
          <p:cNvPr id="713" name="Google Shape;713;p53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 rot="1799897">
            <a:off x="7848278" y="30979"/>
            <a:ext cx="668721" cy="629810"/>
          </a:xfrm>
          <a:prstGeom prst="rect">
            <a:avLst/>
          </a:prstGeom>
          <a:noFill/>
          <a:ln>
            <a:noFill/>
          </a:ln>
        </p:spPr>
      </p:pic>
      <p:sp>
        <p:nvSpPr>
          <p:cNvPr id="714" name="Google Shape;714;p53"/>
          <p:cNvSpPr txBox="1"/>
          <p:nvPr/>
        </p:nvSpPr>
        <p:spPr>
          <a:xfrm>
            <a:off x="962825" y="1980750"/>
            <a:ext cx="3412200" cy="2315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215900" lvl="1" marL="457200" marR="0" rtl="0" algn="l">
              <a:lnSpc>
                <a:spcPct val="140012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Char char="•"/>
            </a:pPr>
            <a:r>
              <a:rPr lang="en-GB" sz="1600">
                <a:solidFill>
                  <a:srgbClr val="FFFFFF"/>
                </a:solidFill>
              </a:rPr>
              <a:t>Go to the </a:t>
            </a:r>
            <a:r>
              <a:rPr lang="en-GB" sz="1600">
                <a:solidFill>
                  <a:srgbClr val="99BD66"/>
                </a:solidFill>
              </a:rPr>
              <a:t>Operators </a:t>
            </a:r>
            <a:r>
              <a:rPr lang="en-GB" sz="1600">
                <a:solidFill>
                  <a:srgbClr val="FFFFFF"/>
                </a:solidFill>
              </a:rPr>
              <a:t>section</a:t>
            </a:r>
            <a:endParaRPr sz="1600">
              <a:solidFill>
                <a:srgbClr val="FFFFFF"/>
              </a:solidFill>
            </a:endParaRPr>
          </a:p>
          <a:p>
            <a:pPr indent="-215900" lvl="1" marL="457200" marR="0" rtl="0" algn="l">
              <a:lnSpc>
                <a:spcPct val="140012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Char char="•"/>
            </a:pPr>
            <a:r>
              <a:rPr lang="en-GB" sz="1600">
                <a:solidFill>
                  <a:srgbClr val="FFFFFF"/>
                </a:solidFill>
              </a:rPr>
              <a:t>Drag the pick random block before the = sign</a:t>
            </a:r>
            <a:endParaRPr sz="1600">
              <a:solidFill>
                <a:srgbClr val="FFFFFF"/>
              </a:solidFill>
            </a:endParaRPr>
          </a:p>
          <a:p>
            <a:pPr indent="-215900" lvl="1" marL="457200" marR="0" rtl="0" algn="l">
              <a:lnSpc>
                <a:spcPct val="140012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Char char="•"/>
            </a:pPr>
            <a:r>
              <a:rPr lang="en-GB" sz="1600">
                <a:solidFill>
                  <a:srgbClr val="FFFFFF"/>
                </a:solidFill>
              </a:rPr>
              <a:t>This block will pick 1 or 2 randomly, which will tell the robot to turn left or right randomly</a:t>
            </a:r>
            <a:endParaRPr sz="1600">
              <a:solidFill>
                <a:srgbClr val="FFFFFF"/>
              </a:solidFill>
            </a:endParaRPr>
          </a:p>
        </p:txBody>
      </p:sp>
      <p:sp>
        <p:nvSpPr>
          <p:cNvPr id="715" name="Google Shape;715;p53"/>
          <p:cNvSpPr txBox="1"/>
          <p:nvPr/>
        </p:nvSpPr>
        <p:spPr>
          <a:xfrm>
            <a:off x="735190" y="1158287"/>
            <a:ext cx="3514200" cy="47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699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100">
                <a:solidFill>
                  <a:srgbClr val="FFFFFF"/>
                </a:solidFill>
                <a:latin typeface="Jua"/>
                <a:ea typeface="Jua"/>
                <a:cs typeface="Jua"/>
                <a:sym typeface="Jua"/>
              </a:rPr>
              <a:t>Step 10</a:t>
            </a:r>
            <a:endParaRPr sz="700"/>
          </a:p>
        </p:txBody>
      </p:sp>
      <p:pic>
        <p:nvPicPr>
          <p:cNvPr id="716" name="Google Shape;716;p53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4762655" y="681875"/>
            <a:ext cx="4057423" cy="3326044"/>
          </a:xfrm>
          <a:prstGeom prst="rect">
            <a:avLst/>
          </a:prstGeom>
          <a:noFill/>
          <a:ln>
            <a:noFill/>
          </a:ln>
        </p:spPr>
      </p:pic>
      <p:sp>
        <p:nvSpPr>
          <p:cNvPr id="717" name="Google Shape;717;p53"/>
          <p:cNvSpPr/>
          <p:nvPr/>
        </p:nvSpPr>
        <p:spPr>
          <a:xfrm>
            <a:off x="5072300" y="1631275"/>
            <a:ext cx="804900" cy="218400"/>
          </a:xfrm>
          <a:prstGeom prst="rect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8" name="Google Shape;718;p53"/>
          <p:cNvSpPr/>
          <p:nvPr/>
        </p:nvSpPr>
        <p:spPr>
          <a:xfrm>
            <a:off x="4758201" y="3205325"/>
            <a:ext cx="309600" cy="255600"/>
          </a:xfrm>
          <a:prstGeom prst="rect">
            <a:avLst/>
          </a:prstGeom>
          <a:noFill/>
          <a:ln cap="flat" cmpd="sng" w="28575">
            <a:solidFill>
              <a:srgbClr val="4A86E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719" name="Google Shape;719;p53"/>
          <p:cNvCxnSpPr>
            <a:stCxn id="717" idx="3"/>
          </p:cNvCxnSpPr>
          <p:nvPr/>
        </p:nvCxnSpPr>
        <p:spPr>
          <a:xfrm>
            <a:off x="5877200" y="1740475"/>
            <a:ext cx="1018800" cy="150720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pic>
        <p:nvPicPr>
          <p:cNvPr id="720" name="Google Shape;720;p53"/>
          <p:cNvPicPr preferRelativeResize="0"/>
          <p:nvPr/>
        </p:nvPicPr>
        <p:blipFill rotWithShape="1">
          <a:blip r:embed="rId11">
            <a:alphaModFix/>
          </a:blip>
          <a:srcRect b="0" l="0" r="0" t="51616"/>
          <a:stretch/>
        </p:blipFill>
        <p:spPr>
          <a:xfrm>
            <a:off x="2262042" y="809025"/>
            <a:ext cx="1159769" cy="50502"/>
          </a:xfrm>
          <a:prstGeom prst="rect">
            <a:avLst/>
          </a:prstGeom>
          <a:noFill/>
          <a:ln>
            <a:noFill/>
          </a:ln>
        </p:spPr>
      </p:pic>
      <p:sp>
        <p:nvSpPr>
          <p:cNvPr id="721" name="Google Shape;721;p53"/>
          <p:cNvSpPr txBox="1"/>
          <p:nvPr/>
        </p:nvSpPr>
        <p:spPr>
          <a:xfrm>
            <a:off x="1686925" y="166350"/>
            <a:ext cx="23100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699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000">
                <a:solidFill>
                  <a:srgbClr val="99BD66"/>
                </a:solidFill>
                <a:latin typeface="Jua"/>
                <a:ea typeface="Jua"/>
                <a:cs typeface="Jua"/>
                <a:sym typeface="Jua"/>
              </a:rPr>
              <a:t>Operators</a:t>
            </a:r>
            <a:endParaRPr sz="700">
              <a:solidFill>
                <a:srgbClr val="99BD66"/>
              </a:solidFill>
            </a:endParaRPr>
          </a:p>
        </p:txBody>
      </p:sp>
      <p:sp>
        <p:nvSpPr>
          <p:cNvPr id="722" name="Google Shape;722;p53"/>
          <p:cNvSpPr/>
          <p:nvPr/>
        </p:nvSpPr>
        <p:spPr>
          <a:xfrm>
            <a:off x="7253316" y="3227851"/>
            <a:ext cx="160500" cy="141900"/>
          </a:xfrm>
          <a:prstGeom prst="ellipse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3" name="Google Shape;723;p53"/>
          <p:cNvSpPr/>
          <p:nvPr/>
        </p:nvSpPr>
        <p:spPr>
          <a:xfrm>
            <a:off x="7486517" y="3227851"/>
            <a:ext cx="160500" cy="141900"/>
          </a:xfrm>
          <a:prstGeom prst="ellipse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4" name="Google Shape;724;p53"/>
          <p:cNvSpPr/>
          <p:nvPr/>
        </p:nvSpPr>
        <p:spPr>
          <a:xfrm>
            <a:off x="7716958" y="3227851"/>
            <a:ext cx="160500" cy="141900"/>
          </a:xfrm>
          <a:prstGeom prst="ellipse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566E96"/>
        </a:solidFill>
      </p:bgPr>
    </p:bg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6" name="Google Shape;176;p27"/>
          <p:cNvGrpSpPr/>
          <p:nvPr/>
        </p:nvGrpSpPr>
        <p:grpSpPr>
          <a:xfrm>
            <a:off x="558940" y="514350"/>
            <a:ext cx="8121904" cy="4113513"/>
            <a:chOff x="-3810" y="0"/>
            <a:chExt cx="7866251" cy="3984032"/>
          </a:xfrm>
        </p:grpSpPr>
        <p:sp>
          <p:nvSpPr>
            <p:cNvPr id="177" name="Google Shape;177;p27"/>
            <p:cNvSpPr/>
            <p:nvPr/>
          </p:nvSpPr>
          <p:spPr>
            <a:xfrm>
              <a:off x="10160" y="16510"/>
              <a:ext cx="7837041" cy="3957362"/>
            </a:xfrm>
            <a:custGeom>
              <a:rect b="b" l="l" r="r" t="t"/>
              <a:pathLst>
                <a:path extrusionOk="0" h="3957362" w="7837041">
                  <a:moveTo>
                    <a:pt x="7837041" y="3957362"/>
                  </a:moveTo>
                  <a:lnTo>
                    <a:pt x="0" y="3949742"/>
                  </a:lnTo>
                  <a:lnTo>
                    <a:pt x="0" y="1385743"/>
                  </a:lnTo>
                  <a:lnTo>
                    <a:pt x="17780" y="19050"/>
                  </a:lnTo>
                  <a:lnTo>
                    <a:pt x="3906166" y="0"/>
                  </a:lnTo>
                  <a:lnTo>
                    <a:pt x="7817991" y="5080"/>
                  </a:lnTo>
                  <a:close/>
                </a:path>
              </a:pathLst>
            </a:custGeom>
            <a:solidFill>
              <a:srgbClr val="11284D"/>
            </a:solidFill>
            <a:ln>
              <a:noFill/>
            </a:ln>
          </p:spPr>
        </p:sp>
        <p:sp>
          <p:nvSpPr>
            <p:cNvPr id="178" name="Google Shape;178;p27"/>
            <p:cNvSpPr/>
            <p:nvPr/>
          </p:nvSpPr>
          <p:spPr>
            <a:xfrm>
              <a:off x="-3810" y="0"/>
              <a:ext cx="7866251" cy="3984032"/>
            </a:xfrm>
            <a:custGeom>
              <a:rect b="b" l="l" r="r" t="t"/>
              <a:pathLst>
                <a:path extrusionOk="0" h="3984032" w="7866251">
                  <a:moveTo>
                    <a:pt x="7831961" y="21590"/>
                  </a:moveTo>
                  <a:cubicBezTo>
                    <a:pt x="7833231" y="34290"/>
                    <a:pt x="7833231" y="44450"/>
                    <a:pt x="7834501" y="54610"/>
                  </a:cubicBezTo>
                  <a:cubicBezTo>
                    <a:pt x="7837041" y="124036"/>
                    <a:pt x="7838311" y="210485"/>
                    <a:pt x="7840851" y="293847"/>
                  </a:cubicBezTo>
                  <a:cubicBezTo>
                    <a:pt x="7840851" y="414259"/>
                    <a:pt x="7853551" y="2788533"/>
                    <a:pt x="7859901" y="2908944"/>
                  </a:cubicBezTo>
                  <a:cubicBezTo>
                    <a:pt x="7866251" y="3091106"/>
                    <a:pt x="7862441" y="3276355"/>
                    <a:pt x="7862441" y="3458516"/>
                  </a:cubicBezTo>
                  <a:cubicBezTo>
                    <a:pt x="7862441" y="3619065"/>
                    <a:pt x="7863711" y="3767264"/>
                    <a:pt x="7864981" y="3923072"/>
                  </a:cubicBezTo>
                  <a:cubicBezTo>
                    <a:pt x="7864981" y="3944662"/>
                    <a:pt x="7864981" y="3958632"/>
                    <a:pt x="7864981" y="3982762"/>
                  </a:cubicBezTo>
                  <a:cubicBezTo>
                    <a:pt x="7842121" y="3982762"/>
                    <a:pt x="7821801" y="3984032"/>
                    <a:pt x="7781528" y="3982762"/>
                  </a:cubicBezTo>
                  <a:cubicBezTo>
                    <a:pt x="7381861" y="3977682"/>
                    <a:pt x="6976046" y="3984032"/>
                    <a:pt x="6576380" y="3978952"/>
                  </a:cubicBezTo>
                  <a:cubicBezTo>
                    <a:pt x="6336580" y="3975142"/>
                    <a:pt x="6102929" y="3977682"/>
                    <a:pt x="5863129" y="3975142"/>
                  </a:cubicBezTo>
                  <a:cubicBezTo>
                    <a:pt x="5752453" y="3973872"/>
                    <a:pt x="5641776" y="3972602"/>
                    <a:pt x="5531099" y="3971332"/>
                  </a:cubicBezTo>
                  <a:cubicBezTo>
                    <a:pt x="5463463" y="3971332"/>
                    <a:pt x="5401976" y="3972602"/>
                    <a:pt x="5334340" y="3972602"/>
                  </a:cubicBezTo>
                  <a:cubicBezTo>
                    <a:pt x="5162176" y="3971332"/>
                    <a:pt x="4688725" y="3972602"/>
                    <a:pt x="4516561" y="3971332"/>
                  </a:cubicBezTo>
                  <a:cubicBezTo>
                    <a:pt x="4393587" y="3970062"/>
                    <a:pt x="1934102" y="3978952"/>
                    <a:pt x="1811128" y="3977682"/>
                  </a:cubicBezTo>
                  <a:cubicBezTo>
                    <a:pt x="1780385" y="3977682"/>
                    <a:pt x="1743492" y="3978952"/>
                    <a:pt x="1712749" y="3978952"/>
                  </a:cubicBezTo>
                  <a:cubicBezTo>
                    <a:pt x="1638964" y="3978952"/>
                    <a:pt x="1571328" y="3980222"/>
                    <a:pt x="1497544" y="3980222"/>
                  </a:cubicBezTo>
                  <a:cubicBezTo>
                    <a:pt x="1313082" y="3980222"/>
                    <a:pt x="1134770" y="3978952"/>
                    <a:pt x="950308" y="3977682"/>
                  </a:cubicBezTo>
                  <a:cubicBezTo>
                    <a:pt x="839632" y="3976412"/>
                    <a:pt x="728955" y="3975142"/>
                    <a:pt x="624427" y="3973872"/>
                  </a:cubicBezTo>
                  <a:cubicBezTo>
                    <a:pt x="427668" y="3972602"/>
                    <a:pt x="230909" y="3971332"/>
                    <a:pt x="48260" y="3971332"/>
                  </a:cubicBezTo>
                  <a:cubicBezTo>
                    <a:pt x="38100" y="3971332"/>
                    <a:pt x="29210" y="3971332"/>
                    <a:pt x="19050" y="3970062"/>
                  </a:cubicBezTo>
                  <a:cubicBezTo>
                    <a:pt x="10160" y="3968792"/>
                    <a:pt x="5080" y="3962442"/>
                    <a:pt x="7620" y="3953552"/>
                  </a:cubicBezTo>
                  <a:cubicBezTo>
                    <a:pt x="16510" y="3921639"/>
                    <a:pt x="12700" y="3844451"/>
                    <a:pt x="11430" y="3764177"/>
                  </a:cubicBezTo>
                  <a:cubicBezTo>
                    <a:pt x="10160" y="3600540"/>
                    <a:pt x="6350" y="3439991"/>
                    <a:pt x="7620" y="3276355"/>
                  </a:cubicBezTo>
                  <a:cubicBezTo>
                    <a:pt x="5080" y="3072581"/>
                    <a:pt x="0" y="550108"/>
                    <a:pt x="7620" y="343247"/>
                  </a:cubicBezTo>
                  <a:cubicBezTo>
                    <a:pt x="8890" y="303110"/>
                    <a:pt x="7620" y="259885"/>
                    <a:pt x="8890" y="219748"/>
                  </a:cubicBezTo>
                  <a:cubicBezTo>
                    <a:pt x="10160" y="154911"/>
                    <a:pt x="12700" y="83899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77191" y="30480"/>
                    <a:pt x="175571" y="29210"/>
                  </a:cubicBezTo>
                  <a:cubicBezTo>
                    <a:pt x="341586" y="25400"/>
                    <a:pt x="507601" y="22860"/>
                    <a:pt x="679765" y="20320"/>
                  </a:cubicBezTo>
                  <a:cubicBezTo>
                    <a:pt x="796591" y="17780"/>
                    <a:pt x="913416" y="16510"/>
                    <a:pt x="1024093" y="13970"/>
                  </a:cubicBezTo>
                  <a:cubicBezTo>
                    <a:pt x="1134770" y="11430"/>
                    <a:pt x="1251595" y="8890"/>
                    <a:pt x="1362272" y="8890"/>
                  </a:cubicBezTo>
                  <a:cubicBezTo>
                    <a:pt x="1485246" y="7620"/>
                    <a:pt x="1608221" y="10160"/>
                    <a:pt x="1731195" y="8890"/>
                  </a:cubicBezTo>
                  <a:cubicBezTo>
                    <a:pt x="1884913" y="8890"/>
                    <a:pt x="4670279" y="6350"/>
                    <a:pt x="4823997" y="5080"/>
                  </a:cubicBezTo>
                  <a:cubicBezTo>
                    <a:pt x="4971566" y="3810"/>
                    <a:pt x="5119135" y="2540"/>
                    <a:pt x="5272853" y="2540"/>
                  </a:cubicBezTo>
                  <a:cubicBezTo>
                    <a:pt x="5524951" y="1270"/>
                    <a:pt x="5770899" y="0"/>
                    <a:pt x="6022996" y="0"/>
                  </a:cubicBezTo>
                  <a:cubicBezTo>
                    <a:pt x="6127524" y="0"/>
                    <a:pt x="6238201" y="2540"/>
                    <a:pt x="6342729" y="2540"/>
                  </a:cubicBezTo>
                  <a:cubicBezTo>
                    <a:pt x="6631719" y="3810"/>
                    <a:pt x="6926856" y="5080"/>
                    <a:pt x="7215846" y="7620"/>
                  </a:cubicBezTo>
                  <a:cubicBezTo>
                    <a:pt x="7369564" y="8890"/>
                    <a:pt x="7523281" y="12700"/>
                    <a:pt x="7677000" y="16510"/>
                  </a:cubicBezTo>
                  <a:cubicBezTo>
                    <a:pt x="7713891" y="16510"/>
                    <a:pt x="7750784" y="16510"/>
                    <a:pt x="7781528" y="16510"/>
                  </a:cubicBezTo>
                  <a:cubicBezTo>
                    <a:pt x="7812911" y="17780"/>
                    <a:pt x="7821801" y="20320"/>
                    <a:pt x="7831961" y="21590"/>
                  </a:cubicBezTo>
                  <a:close/>
                  <a:moveTo>
                    <a:pt x="7842121" y="3966252"/>
                  </a:moveTo>
                  <a:cubicBezTo>
                    <a:pt x="7843391" y="3949742"/>
                    <a:pt x="7844661" y="3937042"/>
                    <a:pt x="7844661" y="3924342"/>
                  </a:cubicBezTo>
                  <a:cubicBezTo>
                    <a:pt x="7843391" y="3751827"/>
                    <a:pt x="7842121" y="3588191"/>
                    <a:pt x="7842121" y="3412204"/>
                  </a:cubicBezTo>
                  <a:cubicBezTo>
                    <a:pt x="7842121" y="3331930"/>
                    <a:pt x="7844661" y="3251655"/>
                    <a:pt x="7843391" y="3171380"/>
                  </a:cubicBezTo>
                  <a:cubicBezTo>
                    <a:pt x="7843391" y="3097281"/>
                    <a:pt x="7842121" y="3020094"/>
                    <a:pt x="7840851" y="2945994"/>
                  </a:cubicBezTo>
                  <a:cubicBezTo>
                    <a:pt x="7835771" y="2831757"/>
                    <a:pt x="7824341" y="466746"/>
                    <a:pt x="7824341" y="352510"/>
                  </a:cubicBezTo>
                  <a:cubicBezTo>
                    <a:pt x="7821801" y="256798"/>
                    <a:pt x="7819261" y="157998"/>
                    <a:pt x="7816721" y="63500"/>
                  </a:cubicBezTo>
                  <a:cubicBezTo>
                    <a:pt x="7815451" y="44450"/>
                    <a:pt x="7814181" y="43180"/>
                    <a:pt x="7763081" y="41910"/>
                  </a:cubicBezTo>
                  <a:cubicBezTo>
                    <a:pt x="7744635" y="41910"/>
                    <a:pt x="7732338" y="41910"/>
                    <a:pt x="7713892" y="40640"/>
                  </a:cubicBezTo>
                  <a:cubicBezTo>
                    <a:pt x="7560174" y="36830"/>
                    <a:pt x="7400307" y="31750"/>
                    <a:pt x="7246590" y="30480"/>
                  </a:cubicBezTo>
                  <a:cubicBezTo>
                    <a:pt x="6871519" y="26670"/>
                    <a:pt x="6490298" y="25400"/>
                    <a:pt x="6115227" y="22860"/>
                  </a:cubicBezTo>
                  <a:cubicBezTo>
                    <a:pt x="6059888" y="22860"/>
                    <a:pt x="5998401" y="22860"/>
                    <a:pt x="5943063" y="22860"/>
                  </a:cubicBezTo>
                  <a:cubicBezTo>
                    <a:pt x="5850832" y="22860"/>
                    <a:pt x="5758601" y="22860"/>
                    <a:pt x="5672519" y="22860"/>
                  </a:cubicBezTo>
                  <a:cubicBezTo>
                    <a:pt x="5475761" y="22860"/>
                    <a:pt x="5279002" y="22860"/>
                    <a:pt x="5088392" y="24130"/>
                  </a:cubicBezTo>
                  <a:cubicBezTo>
                    <a:pt x="4922376" y="25400"/>
                    <a:pt x="2124712" y="29210"/>
                    <a:pt x="1958697" y="29210"/>
                  </a:cubicBezTo>
                  <a:cubicBezTo>
                    <a:pt x="1688154" y="29210"/>
                    <a:pt x="1417611" y="26670"/>
                    <a:pt x="1147067" y="33020"/>
                  </a:cubicBezTo>
                  <a:cubicBezTo>
                    <a:pt x="1005647" y="36830"/>
                    <a:pt x="870375" y="36830"/>
                    <a:pt x="735104" y="38100"/>
                  </a:cubicBezTo>
                  <a:cubicBezTo>
                    <a:pt x="501452" y="41910"/>
                    <a:pt x="267801" y="45720"/>
                    <a:pt x="49530" y="50800"/>
                  </a:cubicBezTo>
                  <a:cubicBezTo>
                    <a:pt x="36830" y="50800"/>
                    <a:pt x="34290" y="53340"/>
                    <a:pt x="33020" y="74636"/>
                  </a:cubicBezTo>
                  <a:cubicBezTo>
                    <a:pt x="31750" y="130211"/>
                    <a:pt x="31750" y="185786"/>
                    <a:pt x="30480" y="241360"/>
                  </a:cubicBezTo>
                  <a:cubicBezTo>
                    <a:pt x="29210" y="333985"/>
                    <a:pt x="26670" y="423522"/>
                    <a:pt x="25400" y="516146"/>
                  </a:cubicBezTo>
                  <a:cubicBezTo>
                    <a:pt x="20320" y="614946"/>
                    <a:pt x="26670" y="3029356"/>
                    <a:pt x="29210" y="3128156"/>
                  </a:cubicBezTo>
                  <a:cubicBezTo>
                    <a:pt x="29210" y="3233130"/>
                    <a:pt x="29210" y="3341192"/>
                    <a:pt x="30480" y="3446166"/>
                  </a:cubicBezTo>
                  <a:cubicBezTo>
                    <a:pt x="30480" y="3523353"/>
                    <a:pt x="33020" y="3600540"/>
                    <a:pt x="33020" y="3677727"/>
                  </a:cubicBezTo>
                  <a:cubicBezTo>
                    <a:pt x="33020" y="3761089"/>
                    <a:pt x="33020" y="3844451"/>
                    <a:pt x="31750" y="3924342"/>
                  </a:cubicBezTo>
                  <a:cubicBezTo>
                    <a:pt x="31750" y="3928152"/>
                    <a:pt x="31750" y="3930692"/>
                    <a:pt x="31750" y="3934502"/>
                  </a:cubicBezTo>
                  <a:cubicBezTo>
                    <a:pt x="31750" y="3944662"/>
                    <a:pt x="35560" y="3948472"/>
                    <a:pt x="44450" y="3948472"/>
                  </a:cubicBezTo>
                  <a:cubicBezTo>
                    <a:pt x="89489" y="3948472"/>
                    <a:pt x="175571" y="3949742"/>
                    <a:pt x="255504" y="3949742"/>
                  </a:cubicBezTo>
                  <a:cubicBezTo>
                    <a:pt x="372330" y="3949742"/>
                    <a:pt x="495304" y="3947202"/>
                    <a:pt x="612129" y="3949742"/>
                  </a:cubicBezTo>
                  <a:cubicBezTo>
                    <a:pt x="802739" y="3953552"/>
                    <a:pt x="993349" y="3956092"/>
                    <a:pt x="1183960" y="3954822"/>
                  </a:cubicBezTo>
                  <a:cubicBezTo>
                    <a:pt x="1306934" y="3953552"/>
                    <a:pt x="1423759" y="3956092"/>
                    <a:pt x="1546734" y="3956092"/>
                  </a:cubicBezTo>
                  <a:cubicBezTo>
                    <a:pt x="1725046" y="3956092"/>
                    <a:pt x="1903359" y="3954822"/>
                    <a:pt x="2081672" y="3956092"/>
                  </a:cubicBezTo>
                  <a:cubicBezTo>
                    <a:pt x="2346066" y="3957362"/>
                    <a:pt x="5248258" y="3947202"/>
                    <a:pt x="5518802" y="3949742"/>
                  </a:cubicBezTo>
                  <a:cubicBezTo>
                    <a:pt x="5635627" y="3951012"/>
                    <a:pt x="5752453" y="3952282"/>
                    <a:pt x="5863129" y="3952282"/>
                  </a:cubicBezTo>
                  <a:cubicBezTo>
                    <a:pt x="6066037" y="3954822"/>
                    <a:pt x="6262796" y="3951012"/>
                    <a:pt x="6465703" y="3954822"/>
                  </a:cubicBezTo>
                  <a:cubicBezTo>
                    <a:pt x="6631719" y="3957362"/>
                    <a:pt x="6797734" y="3957362"/>
                    <a:pt x="6963749" y="3959902"/>
                  </a:cubicBezTo>
                  <a:cubicBezTo>
                    <a:pt x="7209697" y="3963712"/>
                    <a:pt x="7455646" y="3966252"/>
                    <a:pt x="7701594" y="3967522"/>
                  </a:cubicBezTo>
                  <a:cubicBezTo>
                    <a:pt x="7793825" y="3967522"/>
                    <a:pt x="7821801" y="3966252"/>
                    <a:pt x="7842121" y="3966252"/>
                  </a:cubicBezTo>
                  <a:close/>
                </a:path>
              </a:pathLst>
            </a:custGeom>
            <a:solidFill>
              <a:srgbClr val="566E96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79" name="Google Shape;179;p27"/>
          <p:cNvGrpSpPr/>
          <p:nvPr/>
        </p:nvGrpSpPr>
        <p:grpSpPr>
          <a:xfrm>
            <a:off x="2227330" y="857515"/>
            <a:ext cx="4689338" cy="3629585"/>
            <a:chOff x="0" y="-323850"/>
            <a:chExt cx="12504900" cy="9678894"/>
          </a:xfrm>
        </p:grpSpPr>
        <p:sp>
          <p:nvSpPr>
            <p:cNvPr id="180" name="Google Shape;180;p27"/>
            <p:cNvSpPr txBox="1"/>
            <p:nvPr/>
          </p:nvSpPr>
          <p:spPr>
            <a:xfrm>
              <a:off x="0" y="-323850"/>
              <a:ext cx="12504900" cy="1559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1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GB" sz="3800" u="none" cap="none" strike="noStrike">
                  <a:solidFill>
                    <a:srgbClr val="FFFFFF"/>
                  </a:solidFill>
                  <a:latin typeface="Jua"/>
                  <a:ea typeface="Jua"/>
                  <a:cs typeface="Jua"/>
                  <a:sym typeface="Jua"/>
                </a:rPr>
                <a:t>ABOUT ROBOGALS</a:t>
              </a:r>
              <a:endParaRPr sz="700"/>
            </a:p>
          </p:txBody>
        </p:sp>
        <p:sp>
          <p:nvSpPr>
            <p:cNvPr id="181" name="Google Shape;181;p27"/>
            <p:cNvSpPr txBox="1"/>
            <p:nvPr/>
          </p:nvSpPr>
          <p:spPr>
            <a:xfrm>
              <a:off x="0" y="3592344"/>
              <a:ext cx="12504900" cy="5762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999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GB" sz="13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OUR MISSION: </a:t>
              </a:r>
              <a:endParaRPr sz="700"/>
            </a:p>
            <a:p>
              <a:pPr indent="0" lvl="0" marL="0" marR="0" rtl="0" algn="ctr">
                <a:lnSpc>
                  <a:spcPct val="13999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GB" sz="13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INSPIRE, EMPOWER AND ENGAGE!</a:t>
              </a:r>
              <a:endParaRPr sz="700"/>
            </a:p>
            <a:p>
              <a:pPr indent="0" lvl="0" marL="0" marR="0" rtl="0" algn="ctr">
                <a:lnSpc>
                  <a:spcPct val="13999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3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-146050" lvl="1" marL="279400" marR="0" rtl="0" algn="ctr">
                <a:lnSpc>
                  <a:spcPct val="139992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300"/>
                <a:buFont typeface="Arial"/>
                <a:buChar char="•"/>
              </a:pPr>
              <a:r>
                <a:rPr b="0" i="0" lang="en-GB" sz="13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Non-profit, international and student-run organization</a:t>
              </a:r>
              <a:endParaRPr sz="700"/>
            </a:p>
            <a:p>
              <a:pPr indent="-146050" lvl="1" marL="279400" marR="0" rtl="0" algn="ctr">
                <a:lnSpc>
                  <a:spcPct val="139992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300"/>
                <a:buFont typeface="Arial"/>
                <a:buChar char="•"/>
              </a:pPr>
              <a:r>
                <a:rPr b="0" i="0" lang="en-GB" sz="13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Bring diversity into STEM-related careers, especially in engineering!</a:t>
              </a:r>
              <a:endParaRPr sz="700"/>
            </a:p>
            <a:p>
              <a:pPr indent="-146050" lvl="1" marL="279400" marR="0" rtl="0" algn="ctr">
                <a:lnSpc>
                  <a:spcPct val="139992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300"/>
                <a:buFont typeface="Arial"/>
                <a:buChar char="•"/>
              </a:pPr>
              <a:r>
                <a:rPr b="0" i="0" lang="en-GB" sz="13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More than 30 Chapters across the globe in over 10 different countries. </a:t>
              </a:r>
              <a:endParaRPr sz="700"/>
            </a:p>
          </p:txBody>
        </p:sp>
        <p:pic>
          <p:nvPicPr>
            <p:cNvPr id="182" name="Google Shape;182;p27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3784851" y="2386729"/>
              <a:ext cx="4661506" cy="41953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83" name="Google Shape;183;p2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982963" y="4201030"/>
            <a:ext cx="539855" cy="5688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p2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-1515498">
            <a:off x="-929531" y="4118788"/>
            <a:ext cx="2236476" cy="20494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p2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rot="2407560">
            <a:off x="1916777" y="3890285"/>
            <a:ext cx="180429" cy="196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p27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 rot="2407490">
            <a:off x="1810482" y="3683323"/>
            <a:ext cx="90216" cy="982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p27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7296343" y="3732435"/>
            <a:ext cx="538898" cy="18641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p27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854860" y="1054246"/>
            <a:ext cx="90216" cy="98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p27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899967" y="783014"/>
            <a:ext cx="90216" cy="98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p27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1109108" y="978959"/>
            <a:ext cx="138294" cy="150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27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 rot="3408442">
            <a:off x="7359300" y="-72303"/>
            <a:ext cx="2067043" cy="10260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p27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 rot="2249572">
            <a:off x="7551556" y="139683"/>
            <a:ext cx="1950874" cy="8761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p2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rot="2407560">
            <a:off x="8030394" y="1420798"/>
            <a:ext cx="180429" cy="196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Google Shape;194;p27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 rot="1799922">
            <a:off x="7445117" y="983157"/>
            <a:ext cx="545283" cy="513558"/>
          </a:xfrm>
          <a:prstGeom prst="rect">
            <a:avLst/>
          </a:prstGeom>
          <a:noFill/>
          <a:ln>
            <a:noFill/>
          </a:ln>
        </p:spPr>
      </p:pic>
      <p:sp>
        <p:nvSpPr>
          <p:cNvPr id="195" name="Google Shape;195;p27"/>
          <p:cNvSpPr/>
          <p:nvPr/>
        </p:nvSpPr>
        <p:spPr>
          <a:xfrm>
            <a:off x="3239" y="998787"/>
            <a:ext cx="2638793" cy="2212464"/>
          </a:xfrm>
          <a:custGeom>
            <a:rect b="b" l="l" r="r" t="t"/>
            <a:pathLst>
              <a:path extrusionOk="0" h="6188710" w="7381240">
                <a:moveTo>
                  <a:pt x="2861310" y="5034280"/>
                </a:moveTo>
                <a:cubicBezTo>
                  <a:pt x="4353560" y="5034280"/>
                  <a:pt x="3549650" y="6188710"/>
                  <a:pt x="5092700" y="6121400"/>
                </a:cubicBezTo>
                <a:cubicBezTo>
                  <a:pt x="6408420" y="6064250"/>
                  <a:pt x="7381240" y="3489960"/>
                  <a:pt x="5207000" y="2288540"/>
                </a:cubicBezTo>
                <a:cubicBezTo>
                  <a:pt x="3470910" y="1328420"/>
                  <a:pt x="629920" y="0"/>
                  <a:pt x="1029970" y="1830070"/>
                </a:cubicBezTo>
                <a:cubicBezTo>
                  <a:pt x="1430020" y="3660140"/>
                  <a:pt x="0" y="4232910"/>
                  <a:pt x="744220" y="5205730"/>
                </a:cubicBezTo>
                <a:cubicBezTo>
                  <a:pt x="1488440" y="6178550"/>
                  <a:pt x="1544320" y="5034280"/>
                  <a:pt x="2861310" y="5034280"/>
                </a:cubicBezTo>
                <a:close/>
              </a:path>
            </a:pathLst>
          </a:custGeom>
          <a:blipFill rotWithShape="1">
            <a:blip r:embed="rId14">
              <a:alphaModFix/>
            </a:blip>
            <a:stretch>
              <a:fillRect b="0" l="-21299" r="-33888" t="0"/>
            </a:stretch>
          </a:blipFill>
          <a:ln>
            <a:noFill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6" name="Google Shape;196;p27"/>
          <p:cNvSpPr/>
          <p:nvPr/>
        </p:nvSpPr>
        <p:spPr>
          <a:xfrm>
            <a:off x="6908511" y="1512905"/>
            <a:ext cx="2190464" cy="2341118"/>
          </a:xfrm>
          <a:custGeom>
            <a:rect b="b" l="l" r="r" t="t"/>
            <a:pathLst>
              <a:path extrusionOk="0" h="7203440" w="6739890">
                <a:moveTo>
                  <a:pt x="3602990" y="1123950"/>
                </a:moveTo>
                <a:cubicBezTo>
                  <a:pt x="3155950" y="1784350"/>
                  <a:pt x="3209290" y="2346960"/>
                  <a:pt x="2705100" y="2646680"/>
                </a:cubicBezTo>
                <a:cubicBezTo>
                  <a:pt x="1689100" y="3252470"/>
                  <a:pt x="647700" y="2674620"/>
                  <a:pt x="327660" y="3713480"/>
                </a:cubicBezTo>
                <a:cubicBezTo>
                  <a:pt x="0" y="4777740"/>
                  <a:pt x="839470" y="5806440"/>
                  <a:pt x="2597150" y="6450330"/>
                </a:cubicBezTo>
                <a:cubicBezTo>
                  <a:pt x="4646930" y="7203440"/>
                  <a:pt x="6739890" y="5153660"/>
                  <a:pt x="6248400" y="3628390"/>
                </a:cubicBezTo>
                <a:cubicBezTo>
                  <a:pt x="5842000" y="2364740"/>
                  <a:pt x="6545580" y="1811020"/>
                  <a:pt x="6122670" y="1123950"/>
                </a:cubicBezTo>
                <a:cubicBezTo>
                  <a:pt x="5429250" y="0"/>
                  <a:pt x="4081780" y="415290"/>
                  <a:pt x="3602990" y="1123950"/>
                </a:cubicBezTo>
                <a:close/>
              </a:path>
            </a:pathLst>
          </a:custGeom>
          <a:blipFill rotWithShape="1">
            <a:blip r:embed="rId15">
              <a:alphaModFix/>
            </a:blip>
            <a:stretch>
              <a:fillRect b="-30948" l="0" r="0" t="0"/>
            </a:stretch>
          </a:blipFill>
          <a:ln>
            <a:noFill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1284D"/>
        </a:solidFill>
      </p:bgPr>
    </p:bg>
    <p:spTree>
      <p:nvGrpSpPr>
        <p:cNvPr id="728" name="Shape 7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9" name="Google Shape;729;p54"/>
          <p:cNvGrpSpPr/>
          <p:nvPr/>
        </p:nvGrpSpPr>
        <p:grpSpPr>
          <a:xfrm>
            <a:off x="788193" y="1631265"/>
            <a:ext cx="3717029" cy="3061109"/>
            <a:chOff x="-3810" y="0"/>
            <a:chExt cx="5171879" cy="4259231"/>
          </a:xfrm>
        </p:grpSpPr>
        <p:sp>
          <p:nvSpPr>
            <p:cNvPr id="730" name="Google Shape;730;p54"/>
            <p:cNvSpPr/>
            <p:nvPr/>
          </p:nvSpPr>
          <p:spPr>
            <a:xfrm>
              <a:off x="10160" y="16510"/>
              <a:ext cx="5142669" cy="4232561"/>
            </a:xfrm>
            <a:custGeom>
              <a:rect b="b" l="l" r="r" t="t"/>
              <a:pathLst>
                <a:path extrusionOk="0" h="4232561" w="5142669">
                  <a:moveTo>
                    <a:pt x="5142669" y="4232561"/>
                  </a:moveTo>
                  <a:lnTo>
                    <a:pt x="0" y="4224941"/>
                  </a:lnTo>
                  <a:lnTo>
                    <a:pt x="0" y="1481190"/>
                  </a:lnTo>
                  <a:lnTo>
                    <a:pt x="17780" y="19050"/>
                  </a:lnTo>
                  <a:lnTo>
                    <a:pt x="2562445" y="0"/>
                  </a:lnTo>
                  <a:lnTo>
                    <a:pt x="5123619" y="5080"/>
                  </a:lnTo>
                  <a:close/>
                </a:path>
              </a:pathLst>
            </a:custGeom>
            <a:solidFill>
              <a:srgbClr val="566E96"/>
            </a:solidFill>
            <a:ln>
              <a:noFill/>
            </a:ln>
          </p:spPr>
        </p:sp>
        <p:sp>
          <p:nvSpPr>
            <p:cNvPr id="731" name="Google Shape;731;p54"/>
            <p:cNvSpPr/>
            <p:nvPr/>
          </p:nvSpPr>
          <p:spPr>
            <a:xfrm>
              <a:off x="-3810" y="0"/>
              <a:ext cx="5171879" cy="4259231"/>
            </a:xfrm>
            <a:custGeom>
              <a:rect b="b" l="l" r="r" t="t"/>
              <a:pathLst>
                <a:path extrusionOk="0" h="4259231" w="5171879">
                  <a:moveTo>
                    <a:pt x="5137589" y="21590"/>
                  </a:moveTo>
                  <a:cubicBezTo>
                    <a:pt x="5138859" y="34290"/>
                    <a:pt x="5138859" y="44450"/>
                    <a:pt x="5140129" y="54610"/>
                  </a:cubicBezTo>
                  <a:cubicBezTo>
                    <a:pt x="5142670" y="128294"/>
                    <a:pt x="5143939" y="220911"/>
                    <a:pt x="5146479" y="310220"/>
                  </a:cubicBezTo>
                  <a:cubicBezTo>
                    <a:pt x="5146479" y="439222"/>
                    <a:pt x="5159179" y="2982876"/>
                    <a:pt x="5165529" y="3111878"/>
                  </a:cubicBezTo>
                  <a:cubicBezTo>
                    <a:pt x="5171879" y="3307035"/>
                    <a:pt x="5168070" y="3505500"/>
                    <a:pt x="5168070" y="3700657"/>
                  </a:cubicBezTo>
                  <a:cubicBezTo>
                    <a:pt x="5168070" y="3872659"/>
                    <a:pt x="5169339" y="4031431"/>
                    <a:pt x="5170609" y="4198271"/>
                  </a:cubicBezTo>
                  <a:cubicBezTo>
                    <a:pt x="5170609" y="4219861"/>
                    <a:pt x="5170609" y="4233831"/>
                    <a:pt x="5170609" y="4257961"/>
                  </a:cubicBezTo>
                  <a:cubicBezTo>
                    <a:pt x="5147750" y="4257961"/>
                    <a:pt x="5127429" y="4259231"/>
                    <a:pt x="5095895" y="4257961"/>
                  </a:cubicBezTo>
                  <a:cubicBezTo>
                    <a:pt x="4835121" y="4252881"/>
                    <a:pt x="4570335" y="4259231"/>
                    <a:pt x="4309561" y="4254151"/>
                  </a:cubicBezTo>
                  <a:cubicBezTo>
                    <a:pt x="4153096" y="4250341"/>
                    <a:pt x="4000643" y="4252881"/>
                    <a:pt x="3844179" y="4250341"/>
                  </a:cubicBezTo>
                  <a:cubicBezTo>
                    <a:pt x="3771964" y="4249071"/>
                    <a:pt x="3699750" y="4247801"/>
                    <a:pt x="3627536" y="4246531"/>
                  </a:cubicBezTo>
                  <a:cubicBezTo>
                    <a:pt x="3583405" y="4246531"/>
                    <a:pt x="3543285" y="4247801"/>
                    <a:pt x="3499154" y="4247801"/>
                  </a:cubicBezTo>
                  <a:cubicBezTo>
                    <a:pt x="3386821" y="4246531"/>
                    <a:pt x="3077904" y="4247801"/>
                    <a:pt x="2965570" y="4246531"/>
                  </a:cubicBezTo>
                  <a:cubicBezTo>
                    <a:pt x="2885332" y="4245261"/>
                    <a:pt x="1280567" y="4254151"/>
                    <a:pt x="1200329" y="4252881"/>
                  </a:cubicBezTo>
                  <a:cubicBezTo>
                    <a:pt x="1180269" y="4252881"/>
                    <a:pt x="1156198" y="4254151"/>
                    <a:pt x="1136138" y="4254151"/>
                  </a:cubicBezTo>
                  <a:cubicBezTo>
                    <a:pt x="1087995" y="4254151"/>
                    <a:pt x="1043864" y="4255421"/>
                    <a:pt x="995721" y="4255421"/>
                  </a:cubicBezTo>
                  <a:cubicBezTo>
                    <a:pt x="875364" y="4255421"/>
                    <a:pt x="759019" y="4254151"/>
                    <a:pt x="638661" y="4252881"/>
                  </a:cubicBezTo>
                  <a:cubicBezTo>
                    <a:pt x="566447" y="4251611"/>
                    <a:pt x="494232" y="4250341"/>
                    <a:pt x="426030" y="4249071"/>
                  </a:cubicBezTo>
                  <a:cubicBezTo>
                    <a:pt x="297649" y="4247801"/>
                    <a:pt x="169268" y="4246531"/>
                    <a:pt x="48260" y="4246531"/>
                  </a:cubicBezTo>
                  <a:cubicBezTo>
                    <a:pt x="38100" y="4246531"/>
                    <a:pt x="29210" y="4246531"/>
                    <a:pt x="19050" y="4245261"/>
                  </a:cubicBezTo>
                  <a:cubicBezTo>
                    <a:pt x="10160" y="4243991"/>
                    <a:pt x="5080" y="4237641"/>
                    <a:pt x="7620" y="4228751"/>
                  </a:cubicBezTo>
                  <a:cubicBezTo>
                    <a:pt x="16510" y="4196818"/>
                    <a:pt x="12700" y="4114124"/>
                    <a:pt x="11430" y="4028123"/>
                  </a:cubicBezTo>
                  <a:cubicBezTo>
                    <a:pt x="10160" y="3852813"/>
                    <a:pt x="6350" y="3680810"/>
                    <a:pt x="7620" y="3505500"/>
                  </a:cubicBezTo>
                  <a:cubicBezTo>
                    <a:pt x="5080" y="3287189"/>
                    <a:pt x="0" y="584762"/>
                    <a:pt x="7620" y="363144"/>
                  </a:cubicBezTo>
                  <a:cubicBezTo>
                    <a:pt x="8890" y="320143"/>
                    <a:pt x="7620" y="273835"/>
                    <a:pt x="8890" y="230834"/>
                  </a:cubicBezTo>
                  <a:cubicBezTo>
                    <a:pt x="10160" y="161371"/>
                    <a:pt x="12700" y="85293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8970" y="30480"/>
                    <a:pt x="133160" y="29210"/>
                  </a:cubicBezTo>
                  <a:cubicBezTo>
                    <a:pt x="241482" y="25400"/>
                    <a:pt x="349804" y="22860"/>
                    <a:pt x="462137" y="20320"/>
                  </a:cubicBezTo>
                  <a:cubicBezTo>
                    <a:pt x="538363" y="17780"/>
                    <a:pt x="614590" y="16510"/>
                    <a:pt x="686804" y="13970"/>
                  </a:cubicBezTo>
                  <a:cubicBezTo>
                    <a:pt x="759019" y="11430"/>
                    <a:pt x="835245" y="8890"/>
                    <a:pt x="907459" y="8890"/>
                  </a:cubicBezTo>
                  <a:cubicBezTo>
                    <a:pt x="987698" y="7620"/>
                    <a:pt x="1067936" y="10160"/>
                    <a:pt x="1148174" y="8890"/>
                  </a:cubicBezTo>
                  <a:cubicBezTo>
                    <a:pt x="1248472" y="8890"/>
                    <a:pt x="3065868" y="6350"/>
                    <a:pt x="3166166" y="5080"/>
                  </a:cubicBezTo>
                  <a:cubicBezTo>
                    <a:pt x="3262451" y="3810"/>
                    <a:pt x="3358737" y="2540"/>
                    <a:pt x="3459035" y="2540"/>
                  </a:cubicBezTo>
                  <a:cubicBezTo>
                    <a:pt x="3623524" y="1270"/>
                    <a:pt x="3784000" y="0"/>
                    <a:pt x="3948489" y="0"/>
                  </a:cubicBezTo>
                  <a:cubicBezTo>
                    <a:pt x="4016691" y="0"/>
                    <a:pt x="4088906" y="2540"/>
                    <a:pt x="4157108" y="2540"/>
                  </a:cubicBezTo>
                  <a:cubicBezTo>
                    <a:pt x="4345668" y="3810"/>
                    <a:pt x="4538239" y="5080"/>
                    <a:pt x="4726799" y="7620"/>
                  </a:cubicBezTo>
                  <a:cubicBezTo>
                    <a:pt x="4827097" y="8890"/>
                    <a:pt x="4927395" y="12700"/>
                    <a:pt x="5027693" y="16510"/>
                  </a:cubicBezTo>
                  <a:cubicBezTo>
                    <a:pt x="5051764" y="16510"/>
                    <a:pt x="5075836" y="16510"/>
                    <a:pt x="5095895" y="16510"/>
                  </a:cubicBezTo>
                  <a:cubicBezTo>
                    <a:pt x="5118539" y="17780"/>
                    <a:pt x="5127429" y="20320"/>
                    <a:pt x="5137589" y="21590"/>
                  </a:cubicBezTo>
                  <a:close/>
                  <a:moveTo>
                    <a:pt x="5147750" y="4241451"/>
                  </a:moveTo>
                  <a:cubicBezTo>
                    <a:pt x="5149020" y="4224941"/>
                    <a:pt x="5150289" y="4212241"/>
                    <a:pt x="5150289" y="4199541"/>
                  </a:cubicBezTo>
                  <a:cubicBezTo>
                    <a:pt x="5149020" y="4014892"/>
                    <a:pt x="5147750" y="3839582"/>
                    <a:pt x="5147750" y="3651040"/>
                  </a:cubicBezTo>
                  <a:cubicBezTo>
                    <a:pt x="5147750" y="3565039"/>
                    <a:pt x="5150289" y="3479038"/>
                    <a:pt x="5149020" y="3393036"/>
                  </a:cubicBezTo>
                  <a:cubicBezTo>
                    <a:pt x="5149020" y="3313651"/>
                    <a:pt x="5147750" y="3230957"/>
                    <a:pt x="5146479" y="3151571"/>
                  </a:cubicBezTo>
                  <a:cubicBezTo>
                    <a:pt x="5141400" y="3029185"/>
                    <a:pt x="5129970" y="495453"/>
                    <a:pt x="5129970" y="373067"/>
                  </a:cubicBezTo>
                  <a:cubicBezTo>
                    <a:pt x="5127429" y="270527"/>
                    <a:pt x="5124889" y="164679"/>
                    <a:pt x="5122350" y="63500"/>
                  </a:cubicBezTo>
                  <a:cubicBezTo>
                    <a:pt x="5121079" y="44450"/>
                    <a:pt x="5119809" y="43180"/>
                    <a:pt x="5083860" y="41910"/>
                  </a:cubicBezTo>
                  <a:cubicBezTo>
                    <a:pt x="5071824" y="41910"/>
                    <a:pt x="5063800" y="41910"/>
                    <a:pt x="5051764" y="40640"/>
                  </a:cubicBezTo>
                  <a:cubicBezTo>
                    <a:pt x="4951467" y="36830"/>
                    <a:pt x="4847157" y="31750"/>
                    <a:pt x="4746859" y="30480"/>
                  </a:cubicBezTo>
                  <a:cubicBezTo>
                    <a:pt x="4502132" y="26670"/>
                    <a:pt x="4253394" y="25400"/>
                    <a:pt x="4008667" y="22860"/>
                  </a:cubicBezTo>
                  <a:cubicBezTo>
                    <a:pt x="3972560" y="22860"/>
                    <a:pt x="3932441" y="22860"/>
                    <a:pt x="3896334" y="22860"/>
                  </a:cubicBezTo>
                  <a:cubicBezTo>
                    <a:pt x="3836155" y="22860"/>
                    <a:pt x="3775976" y="22860"/>
                    <a:pt x="3719810" y="22860"/>
                  </a:cubicBezTo>
                  <a:cubicBezTo>
                    <a:pt x="3591429" y="22860"/>
                    <a:pt x="3463047" y="22860"/>
                    <a:pt x="3338678" y="24130"/>
                  </a:cubicBezTo>
                  <a:cubicBezTo>
                    <a:pt x="3230356" y="25400"/>
                    <a:pt x="1404936" y="29210"/>
                    <a:pt x="1296615" y="29210"/>
                  </a:cubicBezTo>
                  <a:cubicBezTo>
                    <a:pt x="1120091" y="29210"/>
                    <a:pt x="943567" y="26670"/>
                    <a:pt x="767043" y="33020"/>
                  </a:cubicBezTo>
                  <a:cubicBezTo>
                    <a:pt x="674768" y="36830"/>
                    <a:pt x="586506" y="36830"/>
                    <a:pt x="498244" y="38100"/>
                  </a:cubicBezTo>
                  <a:cubicBezTo>
                    <a:pt x="345792" y="41910"/>
                    <a:pt x="193339" y="45720"/>
                    <a:pt x="49530" y="50800"/>
                  </a:cubicBezTo>
                  <a:cubicBezTo>
                    <a:pt x="36830" y="50800"/>
                    <a:pt x="34290" y="53340"/>
                    <a:pt x="33020" y="75370"/>
                  </a:cubicBezTo>
                  <a:cubicBezTo>
                    <a:pt x="31750" y="134910"/>
                    <a:pt x="31750" y="194449"/>
                    <a:pt x="30480" y="253988"/>
                  </a:cubicBezTo>
                  <a:cubicBezTo>
                    <a:pt x="29210" y="353221"/>
                    <a:pt x="26670" y="449145"/>
                    <a:pt x="25400" y="548377"/>
                  </a:cubicBezTo>
                  <a:cubicBezTo>
                    <a:pt x="20320" y="654225"/>
                    <a:pt x="26670" y="3240880"/>
                    <a:pt x="29210" y="3346728"/>
                  </a:cubicBezTo>
                  <a:cubicBezTo>
                    <a:pt x="29210" y="3459191"/>
                    <a:pt x="29210" y="3574962"/>
                    <a:pt x="30480" y="3687426"/>
                  </a:cubicBezTo>
                  <a:cubicBezTo>
                    <a:pt x="30480" y="3770119"/>
                    <a:pt x="33020" y="3852813"/>
                    <a:pt x="33020" y="3935506"/>
                  </a:cubicBezTo>
                  <a:cubicBezTo>
                    <a:pt x="33020" y="4024816"/>
                    <a:pt x="33020" y="4114124"/>
                    <a:pt x="31750" y="4199541"/>
                  </a:cubicBezTo>
                  <a:cubicBezTo>
                    <a:pt x="31750" y="4203351"/>
                    <a:pt x="31750" y="4205891"/>
                    <a:pt x="31750" y="4209701"/>
                  </a:cubicBezTo>
                  <a:cubicBezTo>
                    <a:pt x="31750" y="4219861"/>
                    <a:pt x="35560" y="4223671"/>
                    <a:pt x="44450" y="4223671"/>
                  </a:cubicBezTo>
                  <a:cubicBezTo>
                    <a:pt x="76994" y="4223671"/>
                    <a:pt x="133160" y="4224941"/>
                    <a:pt x="185315" y="4224941"/>
                  </a:cubicBezTo>
                  <a:cubicBezTo>
                    <a:pt x="261542" y="4224941"/>
                    <a:pt x="341780" y="4222401"/>
                    <a:pt x="418006" y="4224941"/>
                  </a:cubicBezTo>
                  <a:cubicBezTo>
                    <a:pt x="542375" y="4228751"/>
                    <a:pt x="666745" y="4231291"/>
                    <a:pt x="791114" y="4230021"/>
                  </a:cubicBezTo>
                  <a:cubicBezTo>
                    <a:pt x="871352" y="4228751"/>
                    <a:pt x="947578" y="4231291"/>
                    <a:pt x="1027817" y="4231291"/>
                  </a:cubicBezTo>
                  <a:cubicBezTo>
                    <a:pt x="1144162" y="4231291"/>
                    <a:pt x="1260508" y="4230021"/>
                    <a:pt x="1376853" y="4231291"/>
                  </a:cubicBezTo>
                  <a:cubicBezTo>
                    <a:pt x="1549365" y="4232561"/>
                    <a:pt x="3442988" y="4222401"/>
                    <a:pt x="3619512" y="4224941"/>
                  </a:cubicBezTo>
                  <a:cubicBezTo>
                    <a:pt x="3695738" y="4226211"/>
                    <a:pt x="3771964" y="4227481"/>
                    <a:pt x="3844179" y="4227481"/>
                  </a:cubicBezTo>
                  <a:cubicBezTo>
                    <a:pt x="3976572" y="4230021"/>
                    <a:pt x="4104953" y="4226211"/>
                    <a:pt x="4237346" y="4230021"/>
                  </a:cubicBezTo>
                  <a:cubicBezTo>
                    <a:pt x="4345668" y="4232561"/>
                    <a:pt x="4453990" y="4232561"/>
                    <a:pt x="4562311" y="4235101"/>
                  </a:cubicBezTo>
                  <a:cubicBezTo>
                    <a:pt x="4722787" y="4238911"/>
                    <a:pt x="4883264" y="4241451"/>
                    <a:pt x="5043740" y="4242721"/>
                  </a:cubicBezTo>
                  <a:cubicBezTo>
                    <a:pt x="5103919" y="4242721"/>
                    <a:pt x="5127429" y="4241451"/>
                    <a:pt x="5147750" y="4241451"/>
                  </a:cubicBezTo>
                  <a:close/>
                </a:path>
              </a:pathLst>
            </a:custGeom>
            <a:solidFill>
              <a:srgbClr val="566E96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732" name="Google Shape;732;p54"/>
          <p:cNvSpPr/>
          <p:nvPr/>
        </p:nvSpPr>
        <p:spPr>
          <a:xfrm rot="5400000">
            <a:off x="2130354" y="-349859"/>
            <a:ext cx="811962" cy="3602281"/>
          </a:xfrm>
          <a:custGeom>
            <a:rect b="b" l="l" r="r" t="t"/>
            <a:pathLst>
              <a:path extrusionOk="0" h="4724303" w="1569008">
                <a:moveTo>
                  <a:pt x="1565198" y="4098394"/>
                </a:moveTo>
                <a:cubicBezTo>
                  <a:pt x="1565198" y="3881276"/>
                  <a:pt x="1569008" y="3660477"/>
                  <a:pt x="1562658" y="3443359"/>
                </a:cubicBezTo>
                <a:cubicBezTo>
                  <a:pt x="1555038" y="3299840"/>
                  <a:pt x="1543608" y="469941"/>
                  <a:pt x="1543608" y="326423"/>
                </a:cubicBezTo>
                <a:cubicBezTo>
                  <a:pt x="1541068" y="227063"/>
                  <a:pt x="1539798" y="124024"/>
                  <a:pt x="1537258" y="54610"/>
                </a:cubicBezTo>
                <a:cubicBezTo>
                  <a:pt x="1537258" y="44450"/>
                  <a:pt x="1535988" y="34290"/>
                  <a:pt x="1534718" y="21590"/>
                </a:cubicBezTo>
                <a:cubicBezTo>
                  <a:pt x="1524558" y="19050"/>
                  <a:pt x="1515668" y="17780"/>
                  <a:pt x="1505508" y="16510"/>
                </a:cubicBezTo>
                <a:cubicBezTo>
                  <a:pt x="1498386" y="15240"/>
                  <a:pt x="1491455" y="16510"/>
                  <a:pt x="1485679" y="16510"/>
                </a:cubicBezTo>
                <a:cubicBezTo>
                  <a:pt x="1456802" y="13970"/>
                  <a:pt x="1427925" y="8890"/>
                  <a:pt x="1399047" y="7620"/>
                </a:cubicBezTo>
                <a:cubicBezTo>
                  <a:pt x="1344758" y="5080"/>
                  <a:pt x="1289313" y="3810"/>
                  <a:pt x="1235023" y="2540"/>
                </a:cubicBezTo>
                <a:cubicBezTo>
                  <a:pt x="1215386" y="2540"/>
                  <a:pt x="1194595" y="0"/>
                  <a:pt x="1174958" y="0"/>
                </a:cubicBezTo>
                <a:cubicBezTo>
                  <a:pt x="1127599" y="0"/>
                  <a:pt x="1081395" y="1270"/>
                  <a:pt x="1034036" y="1270"/>
                </a:cubicBezTo>
                <a:cubicBezTo>
                  <a:pt x="1006314" y="1270"/>
                  <a:pt x="978591" y="3810"/>
                  <a:pt x="949714" y="3810"/>
                </a:cubicBezTo>
                <a:cubicBezTo>
                  <a:pt x="920836" y="5080"/>
                  <a:pt x="397577" y="7620"/>
                  <a:pt x="368699" y="7620"/>
                </a:cubicBezTo>
                <a:cubicBezTo>
                  <a:pt x="345597" y="7620"/>
                  <a:pt x="322495" y="6350"/>
                  <a:pt x="299393" y="7620"/>
                </a:cubicBezTo>
                <a:cubicBezTo>
                  <a:pt x="278602" y="8890"/>
                  <a:pt x="256655" y="11430"/>
                  <a:pt x="235863" y="12700"/>
                </a:cubicBezTo>
                <a:cubicBezTo>
                  <a:pt x="213916" y="15240"/>
                  <a:pt x="191969" y="16510"/>
                  <a:pt x="171178" y="19050"/>
                </a:cubicBezTo>
                <a:cubicBezTo>
                  <a:pt x="139990" y="21590"/>
                  <a:pt x="107647" y="24130"/>
                  <a:pt x="76459" y="27940"/>
                </a:cubicBezTo>
                <a:cubicBezTo>
                  <a:pt x="57978" y="30480"/>
                  <a:pt x="38100" y="34290"/>
                  <a:pt x="16510" y="36830"/>
                </a:cubicBezTo>
                <a:cubicBezTo>
                  <a:pt x="16510" y="38100"/>
                  <a:pt x="13970" y="40640"/>
                  <a:pt x="13970" y="43180"/>
                </a:cubicBezTo>
                <a:cubicBezTo>
                  <a:pt x="12700" y="72504"/>
                  <a:pt x="10160" y="157144"/>
                  <a:pt x="8890" y="238103"/>
                </a:cubicBezTo>
                <a:cubicBezTo>
                  <a:pt x="7620" y="285943"/>
                  <a:pt x="8890" y="337462"/>
                  <a:pt x="7620" y="385302"/>
                </a:cubicBezTo>
                <a:cubicBezTo>
                  <a:pt x="0" y="628180"/>
                  <a:pt x="5080" y="3634718"/>
                  <a:pt x="7620" y="3881276"/>
                </a:cubicBezTo>
                <a:cubicBezTo>
                  <a:pt x="6350" y="4076314"/>
                  <a:pt x="11430" y="4267673"/>
                  <a:pt x="11430" y="4462711"/>
                </a:cubicBezTo>
                <a:cubicBezTo>
                  <a:pt x="11430" y="4554711"/>
                  <a:pt x="15240" y="4650390"/>
                  <a:pt x="7620" y="4693823"/>
                </a:cubicBezTo>
                <a:cubicBezTo>
                  <a:pt x="5080" y="4702713"/>
                  <a:pt x="10160" y="4709063"/>
                  <a:pt x="19050" y="4710333"/>
                </a:cubicBezTo>
                <a:cubicBezTo>
                  <a:pt x="29210" y="4711603"/>
                  <a:pt x="38100" y="4711603"/>
                  <a:pt x="48260" y="4711603"/>
                </a:cubicBezTo>
                <a:cubicBezTo>
                  <a:pt x="85700" y="4712873"/>
                  <a:pt x="122663" y="4712873"/>
                  <a:pt x="160782" y="4714143"/>
                </a:cubicBezTo>
                <a:cubicBezTo>
                  <a:pt x="181573" y="4715413"/>
                  <a:pt x="202365" y="4716683"/>
                  <a:pt x="222002" y="4717953"/>
                </a:cubicBezTo>
                <a:cubicBezTo>
                  <a:pt x="256655" y="4719223"/>
                  <a:pt x="290153" y="4719223"/>
                  <a:pt x="324806" y="4720493"/>
                </a:cubicBezTo>
                <a:cubicBezTo>
                  <a:pt x="338667" y="4720493"/>
                  <a:pt x="351373" y="4720493"/>
                  <a:pt x="365234" y="4719223"/>
                </a:cubicBezTo>
                <a:cubicBezTo>
                  <a:pt x="371010" y="4719223"/>
                  <a:pt x="377940" y="4717953"/>
                  <a:pt x="383716" y="4717953"/>
                </a:cubicBezTo>
                <a:cubicBezTo>
                  <a:pt x="406818" y="4719223"/>
                  <a:pt x="868857" y="4710333"/>
                  <a:pt x="891959" y="4711603"/>
                </a:cubicBezTo>
                <a:cubicBezTo>
                  <a:pt x="924302" y="4712873"/>
                  <a:pt x="1013244" y="4712873"/>
                  <a:pt x="1045587" y="4712873"/>
                </a:cubicBezTo>
                <a:cubicBezTo>
                  <a:pt x="1058293" y="4712873"/>
                  <a:pt x="1069844" y="4711603"/>
                  <a:pt x="1082550" y="4711603"/>
                </a:cubicBezTo>
                <a:cubicBezTo>
                  <a:pt x="1103342" y="4712873"/>
                  <a:pt x="1124134" y="4714143"/>
                  <a:pt x="1144925" y="4715413"/>
                </a:cubicBezTo>
                <a:cubicBezTo>
                  <a:pt x="1189974" y="4717953"/>
                  <a:pt x="1233868" y="4715413"/>
                  <a:pt x="1278917" y="4719223"/>
                </a:cubicBezTo>
                <a:cubicBezTo>
                  <a:pt x="1353998" y="4724303"/>
                  <a:pt x="1430235" y="4717953"/>
                  <a:pt x="1505508" y="4723033"/>
                </a:cubicBezTo>
                <a:cubicBezTo>
                  <a:pt x="1525828" y="4724303"/>
                  <a:pt x="1546148" y="4723033"/>
                  <a:pt x="1569008" y="4723033"/>
                </a:cubicBezTo>
                <a:cubicBezTo>
                  <a:pt x="1569008" y="4698903"/>
                  <a:pt x="1569008" y="4686203"/>
                  <a:pt x="1569008" y="4654070"/>
                </a:cubicBezTo>
                <a:cubicBezTo>
                  <a:pt x="1567738" y="4466391"/>
                  <a:pt x="1565198" y="4289753"/>
                  <a:pt x="1565198" y="4098394"/>
                </a:cubicBezTo>
                <a:close/>
              </a:path>
            </a:pathLst>
          </a:custGeom>
          <a:solidFill>
            <a:srgbClr val="E95729"/>
          </a:solidFill>
          <a:ln>
            <a:noFill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733" name="Google Shape;733;p5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249336" y="4187057"/>
            <a:ext cx="581511" cy="612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734" name="Google Shape;734;p5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943982" y="3877067"/>
            <a:ext cx="2103003" cy="2110680"/>
          </a:xfrm>
          <a:prstGeom prst="rect">
            <a:avLst/>
          </a:prstGeom>
          <a:noFill/>
          <a:ln>
            <a:noFill/>
          </a:ln>
        </p:spPr>
      </p:pic>
      <p:pic>
        <p:nvPicPr>
          <p:cNvPr id="735" name="Google Shape;735;p5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-2196620">
            <a:off x="4929906" y="4816969"/>
            <a:ext cx="90214" cy="98228"/>
          </a:xfrm>
          <a:prstGeom prst="rect">
            <a:avLst/>
          </a:prstGeom>
          <a:noFill/>
          <a:ln>
            <a:noFill/>
          </a:ln>
        </p:spPr>
      </p:pic>
      <p:pic>
        <p:nvPicPr>
          <p:cNvPr id="736" name="Google Shape;736;p5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rot="-2196745">
            <a:off x="5102329" y="4620909"/>
            <a:ext cx="132836" cy="144634"/>
          </a:xfrm>
          <a:prstGeom prst="rect">
            <a:avLst/>
          </a:prstGeom>
          <a:noFill/>
          <a:ln>
            <a:noFill/>
          </a:ln>
        </p:spPr>
      </p:pic>
      <p:pic>
        <p:nvPicPr>
          <p:cNvPr id="737" name="Google Shape;737;p54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-472540" y="-586291"/>
            <a:ext cx="1843221" cy="1608630"/>
          </a:xfrm>
          <a:prstGeom prst="rect">
            <a:avLst/>
          </a:prstGeom>
          <a:noFill/>
          <a:ln>
            <a:noFill/>
          </a:ln>
        </p:spPr>
      </p:pic>
      <p:pic>
        <p:nvPicPr>
          <p:cNvPr id="738" name="Google Shape;738;p54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 rot="2407509">
            <a:off x="8781983" y="123768"/>
            <a:ext cx="173137" cy="188512"/>
          </a:xfrm>
          <a:prstGeom prst="rect">
            <a:avLst/>
          </a:prstGeom>
          <a:noFill/>
          <a:ln>
            <a:noFill/>
          </a:ln>
        </p:spPr>
      </p:pic>
      <p:pic>
        <p:nvPicPr>
          <p:cNvPr id="739" name="Google Shape;739;p54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 rot="1799897">
            <a:off x="7848278" y="30979"/>
            <a:ext cx="668721" cy="629810"/>
          </a:xfrm>
          <a:prstGeom prst="rect">
            <a:avLst/>
          </a:prstGeom>
          <a:noFill/>
          <a:ln>
            <a:noFill/>
          </a:ln>
        </p:spPr>
      </p:pic>
      <p:sp>
        <p:nvSpPr>
          <p:cNvPr id="740" name="Google Shape;740;p54"/>
          <p:cNvSpPr txBox="1"/>
          <p:nvPr/>
        </p:nvSpPr>
        <p:spPr>
          <a:xfrm>
            <a:off x="962825" y="1980750"/>
            <a:ext cx="3412200" cy="2512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190500" lvl="1" marL="457200" marR="0" rtl="0" algn="l">
              <a:lnSpc>
                <a:spcPct val="140012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•"/>
            </a:pPr>
            <a:r>
              <a:rPr lang="en-GB" sz="1200">
                <a:solidFill>
                  <a:srgbClr val="FFFFFF"/>
                </a:solidFill>
              </a:rPr>
              <a:t>Go to the </a:t>
            </a:r>
            <a:r>
              <a:rPr lang="en-GB" sz="1200">
                <a:solidFill>
                  <a:srgbClr val="00FFFF"/>
                </a:solidFill>
              </a:rPr>
              <a:t>mBot2 Chassis</a:t>
            </a:r>
            <a:r>
              <a:rPr lang="en-GB" sz="1200">
                <a:solidFill>
                  <a:srgbClr val="FFFFFF"/>
                </a:solidFill>
              </a:rPr>
              <a:t> section</a:t>
            </a:r>
            <a:endParaRPr sz="1200">
              <a:solidFill>
                <a:srgbClr val="FFFFFF"/>
              </a:solidFill>
            </a:endParaRPr>
          </a:p>
          <a:p>
            <a:pPr indent="-190500" lvl="1" marL="457200" marR="0" rtl="0" algn="l">
              <a:lnSpc>
                <a:spcPct val="140012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•"/>
            </a:pPr>
            <a:r>
              <a:rPr lang="en-GB" sz="1200">
                <a:solidFill>
                  <a:srgbClr val="FFFFFF"/>
                </a:solidFill>
              </a:rPr>
              <a:t>Drag the third block to underneath the “if” </a:t>
            </a:r>
            <a:endParaRPr sz="1200">
              <a:solidFill>
                <a:srgbClr val="FFFFFF"/>
              </a:solidFill>
            </a:endParaRPr>
          </a:p>
          <a:p>
            <a:pPr indent="-190500" lvl="1" marL="457200" marR="0" rtl="0" algn="l">
              <a:lnSpc>
                <a:spcPct val="140012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•"/>
            </a:pPr>
            <a:r>
              <a:rPr lang="en-GB" sz="1200">
                <a:solidFill>
                  <a:srgbClr val="FFFFFF"/>
                </a:solidFill>
              </a:rPr>
              <a:t>Drag the third block again to underneath the “else”</a:t>
            </a:r>
            <a:endParaRPr sz="1200">
              <a:solidFill>
                <a:srgbClr val="FFFFFF"/>
              </a:solidFill>
            </a:endParaRPr>
          </a:p>
          <a:p>
            <a:pPr indent="-190500" lvl="1" marL="457200" marR="0" rtl="0" algn="l">
              <a:lnSpc>
                <a:spcPct val="140012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•"/>
            </a:pPr>
            <a:r>
              <a:rPr lang="en-GB" sz="1200">
                <a:solidFill>
                  <a:srgbClr val="FFFFFF"/>
                </a:solidFill>
              </a:rPr>
              <a:t>Change the directions of both to “backward” and change the distance to 2 centimeters</a:t>
            </a:r>
            <a:endParaRPr sz="1200">
              <a:solidFill>
                <a:srgbClr val="FFFFFF"/>
              </a:solidFill>
            </a:endParaRPr>
          </a:p>
          <a:p>
            <a:pPr indent="-190500" lvl="1" marL="457200" marR="0" rtl="0" algn="l">
              <a:lnSpc>
                <a:spcPct val="140012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•"/>
            </a:pPr>
            <a:r>
              <a:rPr lang="en-GB" sz="1200">
                <a:solidFill>
                  <a:srgbClr val="FFFFFF"/>
                </a:solidFill>
              </a:rPr>
              <a:t>This will tell the robot to move back 2 centimeters before turning so it doesn’t get stuck</a:t>
            </a:r>
            <a:endParaRPr sz="1200">
              <a:solidFill>
                <a:srgbClr val="FFFFFF"/>
              </a:solidFill>
            </a:endParaRPr>
          </a:p>
        </p:txBody>
      </p:sp>
      <p:sp>
        <p:nvSpPr>
          <p:cNvPr id="741" name="Google Shape;741;p54"/>
          <p:cNvSpPr txBox="1"/>
          <p:nvPr/>
        </p:nvSpPr>
        <p:spPr>
          <a:xfrm>
            <a:off x="735190" y="1158287"/>
            <a:ext cx="3514200" cy="47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699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100">
                <a:solidFill>
                  <a:srgbClr val="FFFFFF"/>
                </a:solidFill>
                <a:latin typeface="Jua"/>
                <a:ea typeface="Jua"/>
                <a:cs typeface="Jua"/>
                <a:sym typeface="Jua"/>
              </a:rPr>
              <a:t>Step 11</a:t>
            </a:r>
            <a:endParaRPr sz="700"/>
          </a:p>
        </p:txBody>
      </p:sp>
      <p:pic>
        <p:nvPicPr>
          <p:cNvPr id="742" name="Google Shape;742;p54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4718531" y="813100"/>
            <a:ext cx="4232474" cy="3166100"/>
          </a:xfrm>
          <a:prstGeom prst="rect">
            <a:avLst/>
          </a:prstGeom>
          <a:noFill/>
          <a:ln>
            <a:noFill/>
          </a:ln>
        </p:spPr>
      </p:pic>
      <p:sp>
        <p:nvSpPr>
          <p:cNvPr id="743" name="Google Shape;743;p54"/>
          <p:cNvSpPr/>
          <p:nvPr/>
        </p:nvSpPr>
        <p:spPr>
          <a:xfrm>
            <a:off x="4949550" y="1196625"/>
            <a:ext cx="1125000" cy="160800"/>
          </a:xfrm>
          <a:prstGeom prst="rect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44" name="Google Shape;744;p54"/>
          <p:cNvSpPr/>
          <p:nvPr/>
        </p:nvSpPr>
        <p:spPr>
          <a:xfrm>
            <a:off x="4691304" y="3681899"/>
            <a:ext cx="253800" cy="255600"/>
          </a:xfrm>
          <a:prstGeom prst="rect">
            <a:avLst/>
          </a:prstGeom>
          <a:noFill/>
          <a:ln cap="flat" cmpd="sng" w="28575">
            <a:solidFill>
              <a:srgbClr val="4A86E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745" name="Google Shape;745;p54"/>
          <p:cNvCxnSpPr>
            <a:stCxn id="743" idx="3"/>
          </p:cNvCxnSpPr>
          <p:nvPr/>
        </p:nvCxnSpPr>
        <p:spPr>
          <a:xfrm>
            <a:off x="6074550" y="1277025"/>
            <a:ext cx="1313100" cy="156390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746" name="Google Shape;746;p54"/>
          <p:cNvSpPr txBox="1"/>
          <p:nvPr/>
        </p:nvSpPr>
        <p:spPr>
          <a:xfrm>
            <a:off x="1165900" y="135700"/>
            <a:ext cx="3490500" cy="67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699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400">
                <a:solidFill>
                  <a:srgbClr val="566E96"/>
                </a:solidFill>
                <a:latin typeface="Jua"/>
                <a:ea typeface="Jua"/>
                <a:cs typeface="Jua"/>
                <a:sym typeface="Jua"/>
              </a:rPr>
              <a:t>Chassis</a:t>
            </a:r>
            <a:endParaRPr sz="700">
              <a:solidFill>
                <a:srgbClr val="566E96"/>
              </a:solidFill>
            </a:endParaRPr>
          </a:p>
        </p:txBody>
      </p:sp>
      <p:pic>
        <p:nvPicPr>
          <p:cNvPr id="747" name="Google Shape;747;p54"/>
          <p:cNvPicPr preferRelativeResize="0"/>
          <p:nvPr/>
        </p:nvPicPr>
        <p:blipFill rotWithShape="1">
          <a:blip r:embed="rId11">
            <a:alphaModFix/>
          </a:blip>
          <a:srcRect b="0" l="0" r="0" t="51616"/>
          <a:stretch/>
        </p:blipFill>
        <p:spPr>
          <a:xfrm>
            <a:off x="2554413" y="762589"/>
            <a:ext cx="863706" cy="5050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48" name="Google Shape;748;p54"/>
          <p:cNvCxnSpPr>
            <a:stCxn id="743" idx="3"/>
          </p:cNvCxnSpPr>
          <p:nvPr/>
        </p:nvCxnSpPr>
        <p:spPr>
          <a:xfrm>
            <a:off x="6074550" y="1277025"/>
            <a:ext cx="1308600" cy="177300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749" name="Google Shape;749;p54"/>
          <p:cNvSpPr/>
          <p:nvPr/>
        </p:nvSpPr>
        <p:spPr>
          <a:xfrm>
            <a:off x="7653500" y="2840925"/>
            <a:ext cx="281100" cy="90900"/>
          </a:xfrm>
          <a:prstGeom prst="rect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0" name="Google Shape;750;p54"/>
          <p:cNvSpPr/>
          <p:nvPr/>
        </p:nvSpPr>
        <p:spPr>
          <a:xfrm>
            <a:off x="7953598" y="2832975"/>
            <a:ext cx="131100" cy="106800"/>
          </a:xfrm>
          <a:prstGeom prst="ellipse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1" name="Google Shape;751;p54"/>
          <p:cNvSpPr/>
          <p:nvPr/>
        </p:nvSpPr>
        <p:spPr>
          <a:xfrm>
            <a:off x="7658674" y="3034725"/>
            <a:ext cx="281100" cy="90900"/>
          </a:xfrm>
          <a:prstGeom prst="rect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2" name="Google Shape;752;p54"/>
          <p:cNvSpPr/>
          <p:nvPr/>
        </p:nvSpPr>
        <p:spPr>
          <a:xfrm>
            <a:off x="7953598" y="3029536"/>
            <a:ext cx="131100" cy="106800"/>
          </a:xfrm>
          <a:prstGeom prst="ellipse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1284D"/>
        </a:solidFill>
      </p:bgPr>
    </p:bg>
    <p:spTree>
      <p:nvGrpSpPr>
        <p:cNvPr id="756" name="Shape 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7" name="Google Shape;757;p55"/>
          <p:cNvGrpSpPr/>
          <p:nvPr/>
        </p:nvGrpSpPr>
        <p:grpSpPr>
          <a:xfrm>
            <a:off x="788193" y="1631265"/>
            <a:ext cx="3717029" cy="3061109"/>
            <a:chOff x="-3810" y="0"/>
            <a:chExt cx="5171879" cy="4259231"/>
          </a:xfrm>
        </p:grpSpPr>
        <p:sp>
          <p:nvSpPr>
            <p:cNvPr id="758" name="Google Shape;758;p55"/>
            <p:cNvSpPr/>
            <p:nvPr/>
          </p:nvSpPr>
          <p:spPr>
            <a:xfrm>
              <a:off x="10160" y="16510"/>
              <a:ext cx="5142669" cy="4232561"/>
            </a:xfrm>
            <a:custGeom>
              <a:rect b="b" l="l" r="r" t="t"/>
              <a:pathLst>
                <a:path extrusionOk="0" h="4232561" w="5142669">
                  <a:moveTo>
                    <a:pt x="5142669" y="4232561"/>
                  </a:moveTo>
                  <a:lnTo>
                    <a:pt x="0" y="4224941"/>
                  </a:lnTo>
                  <a:lnTo>
                    <a:pt x="0" y="1481190"/>
                  </a:lnTo>
                  <a:lnTo>
                    <a:pt x="17780" y="19050"/>
                  </a:lnTo>
                  <a:lnTo>
                    <a:pt x="2562445" y="0"/>
                  </a:lnTo>
                  <a:lnTo>
                    <a:pt x="5123619" y="5080"/>
                  </a:lnTo>
                  <a:close/>
                </a:path>
              </a:pathLst>
            </a:custGeom>
            <a:solidFill>
              <a:srgbClr val="566E96"/>
            </a:solidFill>
            <a:ln>
              <a:noFill/>
            </a:ln>
          </p:spPr>
        </p:sp>
        <p:sp>
          <p:nvSpPr>
            <p:cNvPr id="759" name="Google Shape;759;p55"/>
            <p:cNvSpPr/>
            <p:nvPr/>
          </p:nvSpPr>
          <p:spPr>
            <a:xfrm>
              <a:off x="-3810" y="0"/>
              <a:ext cx="5171879" cy="4259231"/>
            </a:xfrm>
            <a:custGeom>
              <a:rect b="b" l="l" r="r" t="t"/>
              <a:pathLst>
                <a:path extrusionOk="0" h="4259231" w="5171879">
                  <a:moveTo>
                    <a:pt x="5137589" y="21590"/>
                  </a:moveTo>
                  <a:cubicBezTo>
                    <a:pt x="5138859" y="34290"/>
                    <a:pt x="5138859" y="44450"/>
                    <a:pt x="5140129" y="54610"/>
                  </a:cubicBezTo>
                  <a:cubicBezTo>
                    <a:pt x="5142670" y="128294"/>
                    <a:pt x="5143939" y="220911"/>
                    <a:pt x="5146479" y="310220"/>
                  </a:cubicBezTo>
                  <a:cubicBezTo>
                    <a:pt x="5146479" y="439222"/>
                    <a:pt x="5159179" y="2982876"/>
                    <a:pt x="5165529" y="3111878"/>
                  </a:cubicBezTo>
                  <a:cubicBezTo>
                    <a:pt x="5171879" y="3307035"/>
                    <a:pt x="5168070" y="3505500"/>
                    <a:pt x="5168070" y="3700657"/>
                  </a:cubicBezTo>
                  <a:cubicBezTo>
                    <a:pt x="5168070" y="3872659"/>
                    <a:pt x="5169339" y="4031431"/>
                    <a:pt x="5170609" y="4198271"/>
                  </a:cubicBezTo>
                  <a:cubicBezTo>
                    <a:pt x="5170609" y="4219861"/>
                    <a:pt x="5170609" y="4233831"/>
                    <a:pt x="5170609" y="4257961"/>
                  </a:cubicBezTo>
                  <a:cubicBezTo>
                    <a:pt x="5147750" y="4257961"/>
                    <a:pt x="5127429" y="4259231"/>
                    <a:pt x="5095895" y="4257961"/>
                  </a:cubicBezTo>
                  <a:cubicBezTo>
                    <a:pt x="4835121" y="4252881"/>
                    <a:pt x="4570335" y="4259231"/>
                    <a:pt x="4309561" y="4254151"/>
                  </a:cubicBezTo>
                  <a:cubicBezTo>
                    <a:pt x="4153096" y="4250341"/>
                    <a:pt x="4000643" y="4252881"/>
                    <a:pt x="3844179" y="4250341"/>
                  </a:cubicBezTo>
                  <a:cubicBezTo>
                    <a:pt x="3771964" y="4249071"/>
                    <a:pt x="3699750" y="4247801"/>
                    <a:pt x="3627536" y="4246531"/>
                  </a:cubicBezTo>
                  <a:cubicBezTo>
                    <a:pt x="3583405" y="4246531"/>
                    <a:pt x="3543285" y="4247801"/>
                    <a:pt x="3499154" y="4247801"/>
                  </a:cubicBezTo>
                  <a:cubicBezTo>
                    <a:pt x="3386821" y="4246531"/>
                    <a:pt x="3077904" y="4247801"/>
                    <a:pt x="2965570" y="4246531"/>
                  </a:cubicBezTo>
                  <a:cubicBezTo>
                    <a:pt x="2885332" y="4245261"/>
                    <a:pt x="1280567" y="4254151"/>
                    <a:pt x="1200329" y="4252881"/>
                  </a:cubicBezTo>
                  <a:cubicBezTo>
                    <a:pt x="1180269" y="4252881"/>
                    <a:pt x="1156198" y="4254151"/>
                    <a:pt x="1136138" y="4254151"/>
                  </a:cubicBezTo>
                  <a:cubicBezTo>
                    <a:pt x="1087995" y="4254151"/>
                    <a:pt x="1043864" y="4255421"/>
                    <a:pt x="995721" y="4255421"/>
                  </a:cubicBezTo>
                  <a:cubicBezTo>
                    <a:pt x="875364" y="4255421"/>
                    <a:pt x="759019" y="4254151"/>
                    <a:pt x="638661" y="4252881"/>
                  </a:cubicBezTo>
                  <a:cubicBezTo>
                    <a:pt x="566447" y="4251611"/>
                    <a:pt x="494232" y="4250341"/>
                    <a:pt x="426030" y="4249071"/>
                  </a:cubicBezTo>
                  <a:cubicBezTo>
                    <a:pt x="297649" y="4247801"/>
                    <a:pt x="169268" y="4246531"/>
                    <a:pt x="48260" y="4246531"/>
                  </a:cubicBezTo>
                  <a:cubicBezTo>
                    <a:pt x="38100" y="4246531"/>
                    <a:pt x="29210" y="4246531"/>
                    <a:pt x="19050" y="4245261"/>
                  </a:cubicBezTo>
                  <a:cubicBezTo>
                    <a:pt x="10160" y="4243991"/>
                    <a:pt x="5080" y="4237641"/>
                    <a:pt x="7620" y="4228751"/>
                  </a:cubicBezTo>
                  <a:cubicBezTo>
                    <a:pt x="16510" y="4196818"/>
                    <a:pt x="12700" y="4114124"/>
                    <a:pt x="11430" y="4028123"/>
                  </a:cubicBezTo>
                  <a:cubicBezTo>
                    <a:pt x="10160" y="3852813"/>
                    <a:pt x="6350" y="3680810"/>
                    <a:pt x="7620" y="3505500"/>
                  </a:cubicBezTo>
                  <a:cubicBezTo>
                    <a:pt x="5080" y="3287189"/>
                    <a:pt x="0" y="584762"/>
                    <a:pt x="7620" y="363144"/>
                  </a:cubicBezTo>
                  <a:cubicBezTo>
                    <a:pt x="8890" y="320143"/>
                    <a:pt x="7620" y="273835"/>
                    <a:pt x="8890" y="230834"/>
                  </a:cubicBezTo>
                  <a:cubicBezTo>
                    <a:pt x="10160" y="161371"/>
                    <a:pt x="12700" y="85293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8970" y="30480"/>
                    <a:pt x="133160" y="29210"/>
                  </a:cubicBezTo>
                  <a:cubicBezTo>
                    <a:pt x="241482" y="25400"/>
                    <a:pt x="349804" y="22860"/>
                    <a:pt x="462137" y="20320"/>
                  </a:cubicBezTo>
                  <a:cubicBezTo>
                    <a:pt x="538363" y="17780"/>
                    <a:pt x="614590" y="16510"/>
                    <a:pt x="686804" y="13970"/>
                  </a:cubicBezTo>
                  <a:cubicBezTo>
                    <a:pt x="759019" y="11430"/>
                    <a:pt x="835245" y="8890"/>
                    <a:pt x="907459" y="8890"/>
                  </a:cubicBezTo>
                  <a:cubicBezTo>
                    <a:pt x="987698" y="7620"/>
                    <a:pt x="1067936" y="10160"/>
                    <a:pt x="1148174" y="8890"/>
                  </a:cubicBezTo>
                  <a:cubicBezTo>
                    <a:pt x="1248472" y="8890"/>
                    <a:pt x="3065868" y="6350"/>
                    <a:pt x="3166166" y="5080"/>
                  </a:cubicBezTo>
                  <a:cubicBezTo>
                    <a:pt x="3262451" y="3810"/>
                    <a:pt x="3358737" y="2540"/>
                    <a:pt x="3459035" y="2540"/>
                  </a:cubicBezTo>
                  <a:cubicBezTo>
                    <a:pt x="3623524" y="1270"/>
                    <a:pt x="3784000" y="0"/>
                    <a:pt x="3948489" y="0"/>
                  </a:cubicBezTo>
                  <a:cubicBezTo>
                    <a:pt x="4016691" y="0"/>
                    <a:pt x="4088906" y="2540"/>
                    <a:pt x="4157108" y="2540"/>
                  </a:cubicBezTo>
                  <a:cubicBezTo>
                    <a:pt x="4345668" y="3810"/>
                    <a:pt x="4538239" y="5080"/>
                    <a:pt x="4726799" y="7620"/>
                  </a:cubicBezTo>
                  <a:cubicBezTo>
                    <a:pt x="4827097" y="8890"/>
                    <a:pt x="4927395" y="12700"/>
                    <a:pt x="5027693" y="16510"/>
                  </a:cubicBezTo>
                  <a:cubicBezTo>
                    <a:pt x="5051764" y="16510"/>
                    <a:pt x="5075836" y="16510"/>
                    <a:pt x="5095895" y="16510"/>
                  </a:cubicBezTo>
                  <a:cubicBezTo>
                    <a:pt x="5118539" y="17780"/>
                    <a:pt x="5127429" y="20320"/>
                    <a:pt x="5137589" y="21590"/>
                  </a:cubicBezTo>
                  <a:close/>
                  <a:moveTo>
                    <a:pt x="5147750" y="4241451"/>
                  </a:moveTo>
                  <a:cubicBezTo>
                    <a:pt x="5149020" y="4224941"/>
                    <a:pt x="5150289" y="4212241"/>
                    <a:pt x="5150289" y="4199541"/>
                  </a:cubicBezTo>
                  <a:cubicBezTo>
                    <a:pt x="5149020" y="4014892"/>
                    <a:pt x="5147750" y="3839582"/>
                    <a:pt x="5147750" y="3651040"/>
                  </a:cubicBezTo>
                  <a:cubicBezTo>
                    <a:pt x="5147750" y="3565039"/>
                    <a:pt x="5150289" y="3479038"/>
                    <a:pt x="5149020" y="3393036"/>
                  </a:cubicBezTo>
                  <a:cubicBezTo>
                    <a:pt x="5149020" y="3313651"/>
                    <a:pt x="5147750" y="3230957"/>
                    <a:pt x="5146479" y="3151571"/>
                  </a:cubicBezTo>
                  <a:cubicBezTo>
                    <a:pt x="5141400" y="3029185"/>
                    <a:pt x="5129970" y="495453"/>
                    <a:pt x="5129970" y="373067"/>
                  </a:cubicBezTo>
                  <a:cubicBezTo>
                    <a:pt x="5127429" y="270527"/>
                    <a:pt x="5124889" y="164679"/>
                    <a:pt x="5122350" y="63500"/>
                  </a:cubicBezTo>
                  <a:cubicBezTo>
                    <a:pt x="5121079" y="44450"/>
                    <a:pt x="5119809" y="43180"/>
                    <a:pt x="5083860" y="41910"/>
                  </a:cubicBezTo>
                  <a:cubicBezTo>
                    <a:pt x="5071824" y="41910"/>
                    <a:pt x="5063800" y="41910"/>
                    <a:pt x="5051764" y="40640"/>
                  </a:cubicBezTo>
                  <a:cubicBezTo>
                    <a:pt x="4951467" y="36830"/>
                    <a:pt x="4847157" y="31750"/>
                    <a:pt x="4746859" y="30480"/>
                  </a:cubicBezTo>
                  <a:cubicBezTo>
                    <a:pt x="4502132" y="26670"/>
                    <a:pt x="4253394" y="25400"/>
                    <a:pt x="4008667" y="22860"/>
                  </a:cubicBezTo>
                  <a:cubicBezTo>
                    <a:pt x="3972560" y="22860"/>
                    <a:pt x="3932441" y="22860"/>
                    <a:pt x="3896334" y="22860"/>
                  </a:cubicBezTo>
                  <a:cubicBezTo>
                    <a:pt x="3836155" y="22860"/>
                    <a:pt x="3775976" y="22860"/>
                    <a:pt x="3719810" y="22860"/>
                  </a:cubicBezTo>
                  <a:cubicBezTo>
                    <a:pt x="3591429" y="22860"/>
                    <a:pt x="3463047" y="22860"/>
                    <a:pt x="3338678" y="24130"/>
                  </a:cubicBezTo>
                  <a:cubicBezTo>
                    <a:pt x="3230356" y="25400"/>
                    <a:pt x="1404936" y="29210"/>
                    <a:pt x="1296615" y="29210"/>
                  </a:cubicBezTo>
                  <a:cubicBezTo>
                    <a:pt x="1120091" y="29210"/>
                    <a:pt x="943567" y="26670"/>
                    <a:pt x="767043" y="33020"/>
                  </a:cubicBezTo>
                  <a:cubicBezTo>
                    <a:pt x="674768" y="36830"/>
                    <a:pt x="586506" y="36830"/>
                    <a:pt x="498244" y="38100"/>
                  </a:cubicBezTo>
                  <a:cubicBezTo>
                    <a:pt x="345792" y="41910"/>
                    <a:pt x="193339" y="45720"/>
                    <a:pt x="49530" y="50800"/>
                  </a:cubicBezTo>
                  <a:cubicBezTo>
                    <a:pt x="36830" y="50800"/>
                    <a:pt x="34290" y="53340"/>
                    <a:pt x="33020" y="75370"/>
                  </a:cubicBezTo>
                  <a:cubicBezTo>
                    <a:pt x="31750" y="134910"/>
                    <a:pt x="31750" y="194449"/>
                    <a:pt x="30480" y="253988"/>
                  </a:cubicBezTo>
                  <a:cubicBezTo>
                    <a:pt x="29210" y="353221"/>
                    <a:pt x="26670" y="449145"/>
                    <a:pt x="25400" y="548377"/>
                  </a:cubicBezTo>
                  <a:cubicBezTo>
                    <a:pt x="20320" y="654225"/>
                    <a:pt x="26670" y="3240880"/>
                    <a:pt x="29210" y="3346728"/>
                  </a:cubicBezTo>
                  <a:cubicBezTo>
                    <a:pt x="29210" y="3459191"/>
                    <a:pt x="29210" y="3574962"/>
                    <a:pt x="30480" y="3687426"/>
                  </a:cubicBezTo>
                  <a:cubicBezTo>
                    <a:pt x="30480" y="3770119"/>
                    <a:pt x="33020" y="3852813"/>
                    <a:pt x="33020" y="3935506"/>
                  </a:cubicBezTo>
                  <a:cubicBezTo>
                    <a:pt x="33020" y="4024816"/>
                    <a:pt x="33020" y="4114124"/>
                    <a:pt x="31750" y="4199541"/>
                  </a:cubicBezTo>
                  <a:cubicBezTo>
                    <a:pt x="31750" y="4203351"/>
                    <a:pt x="31750" y="4205891"/>
                    <a:pt x="31750" y="4209701"/>
                  </a:cubicBezTo>
                  <a:cubicBezTo>
                    <a:pt x="31750" y="4219861"/>
                    <a:pt x="35560" y="4223671"/>
                    <a:pt x="44450" y="4223671"/>
                  </a:cubicBezTo>
                  <a:cubicBezTo>
                    <a:pt x="76994" y="4223671"/>
                    <a:pt x="133160" y="4224941"/>
                    <a:pt x="185315" y="4224941"/>
                  </a:cubicBezTo>
                  <a:cubicBezTo>
                    <a:pt x="261542" y="4224941"/>
                    <a:pt x="341780" y="4222401"/>
                    <a:pt x="418006" y="4224941"/>
                  </a:cubicBezTo>
                  <a:cubicBezTo>
                    <a:pt x="542375" y="4228751"/>
                    <a:pt x="666745" y="4231291"/>
                    <a:pt x="791114" y="4230021"/>
                  </a:cubicBezTo>
                  <a:cubicBezTo>
                    <a:pt x="871352" y="4228751"/>
                    <a:pt x="947578" y="4231291"/>
                    <a:pt x="1027817" y="4231291"/>
                  </a:cubicBezTo>
                  <a:cubicBezTo>
                    <a:pt x="1144162" y="4231291"/>
                    <a:pt x="1260508" y="4230021"/>
                    <a:pt x="1376853" y="4231291"/>
                  </a:cubicBezTo>
                  <a:cubicBezTo>
                    <a:pt x="1549365" y="4232561"/>
                    <a:pt x="3442988" y="4222401"/>
                    <a:pt x="3619512" y="4224941"/>
                  </a:cubicBezTo>
                  <a:cubicBezTo>
                    <a:pt x="3695738" y="4226211"/>
                    <a:pt x="3771964" y="4227481"/>
                    <a:pt x="3844179" y="4227481"/>
                  </a:cubicBezTo>
                  <a:cubicBezTo>
                    <a:pt x="3976572" y="4230021"/>
                    <a:pt x="4104953" y="4226211"/>
                    <a:pt x="4237346" y="4230021"/>
                  </a:cubicBezTo>
                  <a:cubicBezTo>
                    <a:pt x="4345668" y="4232561"/>
                    <a:pt x="4453990" y="4232561"/>
                    <a:pt x="4562311" y="4235101"/>
                  </a:cubicBezTo>
                  <a:cubicBezTo>
                    <a:pt x="4722787" y="4238911"/>
                    <a:pt x="4883264" y="4241451"/>
                    <a:pt x="5043740" y="4242721"/>
                  </a:cubicBezTo>
                  <a:cubicBezTo>
                    <a:pt x="5103919" y="4242721"/>
                    <a:pt x="5127429" y="4241451"/>
                    <a:pt x="5147750" y="4241451"/>
                  </a:cubicBezTo>
                  <a:close/>
                </a:path>
              </a:pathLst>
            </a:custGeom>
            <a:solidFill>
              <a:srgbClr val="566E96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760" name="Google Shape;760;p55"/>
          <p:cNvSpPr/>
          <p:nvPr/>
        </p:nvSpPr>
        <p:spPr>
          <a:xfrm rot="5400000">
            <a:off x="2130354" y="-349859"/>
            <a:ext cx="811962" cy="3602281"/>
          </a:xfrm>
          <a:custGeom>
            <a:rect b="b" l="l" r="r" t="t"/>
            <a:pathLst>
              <a:path extrusionOk="0" h="4724303" w="1569008">
                <a:moveTo>
                  <a:pt x="1565198" y="4098394"/>
                </a:moveTo>
                <a:cubicBezTo>
                  <a:pt x="1565198" y="3881276"/>
                  <a:pt x="1569008" y="3660477"/>
                  <a:pt x="1562658" y="3443359"/>
                </a:cubicBezTo>
                <a:cubicBezTo>
                  <a:pt x="1555038" y="3299840"/>
                  <a:pt x="1543608" y="469941"/>
                  <a:pt x="1543608" y="326423"/>
                </a:cubicBezTo>
                <a:cubicBezTo>
                  <a:pt x="1541068" y="227063"/>
                  <a:pt x="1539798" y="124024"/>
                  <a:pt x="1537258" y="54610"/>
                </a:cubicBezTo>
                <a:cubicBezTo>
                  <a:pt x="1537258" y="44450"/>
                  <a:pt x="1535988" y="34290"/>
                  <a:pt x="1534718" y="21590"/>
                </a:cubicBezTo>
                <a:cubicBezTo>
                  <a:pt x="1524558" y="19050"/>
                  <a:pt x="1515668" y="17780"/>
                  <a:pt x="1505508" y="16510"/>
                </a:cubicBezTo>
                <a:cubicBezTo>
                  <a:pt x="1498386" y="15240"/>
                  <a:pt x="1491455" y="16510"/>
                  <a:pt x="1485679" y="16510"/>
                </a:cubicBezTo>
                <a:cubicBezTo>
                  <a:pt x="1456802" y="13970"/>
                  <a:pt x="1427925" y="8890"/>
                  <a:pt x="1399047" y="7620"/>
                </a:cubicBezTo>
                <a:cubicBezTo>
                  <a:pt x="1344758" y="5080"/>
                  <a:pt x="1289313" y="3810"/>
                  <a:pt x="1235023" y="2540"/>
                </a:cubicBezTo>
                <a:cubicBezTo>
                  <a:pt x="1215386" y="2540"/>
                  <a:pt x="1194595" y="0"/>
                  <a:pt x="1174958" y="0"/>
                </a:cubicBezTo>
                <a:cubicBezTo>
                  <a:pt x="1127599" y="0"/>
                  <a:pt x="1081395" y="1270"/>
                  <a:pt x="1034036" y="1270"/>
                </a:cubicBezTo>
                <a:cubicBezTo>
                  <a:pt x="1006314" y="1270"/>
                  <a:pt x="978591" y="3810"/>
                  <a:pt x="949714" y="3810"/>
                </a:cubicBezTo>
                <a:cubicBezTo>
                  <a:pt x="920836" y="5080"/>
                  <a:pt x="397577" y="7620"/>
                  <a:pt x="368699" y="7620"/>
                </a:cubicBezTo>
                <a:cubicBezTo>
                  <a:pt x="345597" y="7620"/>
                  <a:pt x="322495" y="6350"/>
                  <a:pt x="299393" y="7620"/>
                </a:cubicBezTo>
                <a:cubicBezTo>
                  <a:pt x="278602" y="8890"/>
                  <a:pt x="256655" y="11430"/>
                  <a:pt x="235863" y="12700"/>
                </a:cubicBezTo>
                <a:cubicBezTo>
                  <a:pt x="213916" y="15240"/>
                  <a:pt x="191969" y="16510"/>
                  <a:pt x="171178" y="19050"/>
                </a:cubicBezTo>
                <a:cubicBezTo>
                  <a:pt x="139990" y="21590"/>
                  <a:pt x="107647" y="24130"/>
                  <a:pt x="76459" y="27940"/>
                </a:cubicBezTo>
                <a:cubicBezTo>
                  <a:pt x="57978" y="30480"/>
                  <a:pt x="38100" y="34290"/>
                  <a:pt x="16510" y="36830"/>
                </a:cubicBezTo>
                <a:cubicBezTo>
                  <a:pt x="16510" y="38100"/>
                  <a:pt x="13970" y="40640"/>
                  <a:pt x="13970" y="43180"/>
                </a:cubicBezTo>
                <a:cubicBezTo>
                  <a:pt x="12700" y="72504"/>
                  <a:pt x="10160" y="157144"/>
                  <a:pt x="8890" y="238103"/>
                </a:cubicBezTo>
                <a:cubicBezTo>
                  <a:pt x="7620" y="285943"/>
                  <a:pt x="8890" y="337462"/>
                  <a:pt x="7620" y="385302"/>
                </a:cubicBezTo>
                <a:cubicBezTo>
                  <a:pt x="0" y="628180"/>
                  <a:pt x="5080" y="3634718"/>
                  <a:pt x="7620" y="3881276"/>
                </a:cubicBezTo>
                <a:cubicBezTo>
                  <a:pt x="6350" y="4076314"/>
                  <a:pt x="11430" y="4267673"/>
                  <a:pt x="11430" y="4462711"/>
                </a:cubicBezTo>
                <a:cubicBezTo>
                  <a:pt x="11430" y="4554711"/>
                  <a:pt x="15240" y="4650390"/>
                  <a:pt x="7620" y="4693823"/>
                </a:cubicBezTo>
                <a:cubicBezTo>
                  <a:pt x="5080" y="4702713"/>
                  <a:pt x="10160" y="4709063"/>
                  <a:pt x="19050" y="4710333"/>
                </a:cubicBezTo>
                <a:cubicBezTo>
                  <a:pt x="29210" y="4711603"/>
                  <a:pt x="38100" y="4711603"/>
                  <a:pt x="48260" y="4711603"/>
                </a:cubicBezTo>
                <a:cubicBezTo>
                  <a:pt x="85700" y="4712873"/>
                  <a:pt x="122663" y="4712873"/>
                  <a:pt x="160782" y="4714143"/>
                </a:cubicBezTo>
                <a:cubicBezTo>
                  <a:pt x="181573" y="4715413"/>
                  <a:pt x="202365" y="4716683"/>
                  <a:pt x="222002" y="4717953"/>
                </a:cubicBezTo>
                <a:cubicBezTo>
                  <a:pt x="256655" y="4719223"/>
                  <a:pt x="290153" y="4719223"/>
                  <a:pt x="324806" y="4720493"/>
                </a:cubicBezTo>
                <a:cubicBezTo>
                  <a:pt x="338667" y="4720493"/>
                  <a:pt x="351373" y="4720493"/>
                  <a:pt x="365234" y="4719223"/>
                </a:cubicBezTo>
                <a:cubicBezTo>
                  <a:pt x="371010" y="4719223"/>
                  <a:pt x="377940" y="4717953"/>
                  <a:pt x="383716" y="4717953"/>
                </a:cubicBezTo>
                <a:cubicBezTo>
                  <a:pt x="406818" y="4719223"/>
                  <a:pt x="868857" y="4710333"/>
                  <a:pt x="891959" y="4711603"/>
                </a:cubicBezTo>
                <a:cubicBezTo>
                  <a:pt x="924302" y="4712873"/>
                  <a:pt x="1013244" y="4712873"/>
                  <a:pt x="1045587" y="4712873"/>
                </a:cubicBezTo>
                <a:cubicBezTo>
                  <a:pt x="1058293" y="4712873"/>
                  <a:pt x="1069844" y="4711603"/>
                  <a:pt x="1082550" y="4711603"/>
                </a:cubicBezTo>
                <a:cubicBezTo>
                  <a:pt x="1103342" y="4712873"/>
                  <a:pt x="1124134" y="4714143"/>
                  <a:pt x="1144925" y="4715413"/>
                </a:cubicBezTo>
                <a:cubicBezTo>
                  <a:pt x="1189974" y="4717953"/>
                  <a:pt x="1233868" y="4715413"/>
                  <a:pt x="1278917" y="4719223"/>
                </a:cubicBezTo>
                <a:cubicBezTo>
                  <a:pt x="1353998" y="4724303"/>
                  <a:pt x="1430235" y="4717953"/>
                  <a:pt x="1505508" y="4723033"/>
                </a:cubicBezTo>
                <a:cubicBezTo>
                  <a:pt x="1525828" y="4724303"/>
                  <a:pt x="1546148" y="4723033"/>
                  <a:pt x="1569008" y="4723033"/>
                </a:cubicBezTo>
                <a:cubicBezTo>
                  <a:pt x="1569008" y="4698903"/>
                  <a:pt x="1569008" y="4686203"/>
                  <a:pt x="1569008" y="4654070"/>
                </a:cubicBezTo>
                <a:cubicBezTo>
                  <a:pt x="1567738" y="4466391"/>
                  <a:pt x="1565198" y="4289753"/>
                  <a:pt x="1565198" y="4098394"/>
                </a:cubicBezTo>
                <a:close/>
              </a:path>
            </a:pathLst>
          </a:custGeom>
          <a:solidFill>
            <a:srgbClr val="E95729"/>
          </a:solidFill>
          <a:ln>
            <a:noFill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761" name="Google Shape;761;p5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249336" y="4187057"/>
            <a:ext cx="581511" cy="612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762" name="Google Shape;762;p5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943982" y="3877067"/>
            <a:ext cx="2103003" cy="2110680"/>
          </a:xfrm>
          <a:prstGeom prst="rect">
            <a:avLst/>
          </a:prstGeom>
          <a:noFill/>
          <a:ln>
            <a:noFill/>
          </a:ln>
        </p:spPr>
      </p:pic>
      <p:pic>
        <p:nvPicPr>
          <p:cNvPr id="763" name="Google Shape;763;p5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-2196620">
            <a:off x="4929906" y="4816969"/>
            <a:ext cx="90214" cy="98228"/>
          </a:xfrm>
          <a:prstGeom prst="rect">
            <a:avLst/>
          </a:prstGeom>
          <a:noFill/>
          <a:ln>
            <a:noFill/>
          </a:ln>
        </p:spPr>
      </p:pic>
      <p:pic>
        <p:nvPicPr>
          <p:cNvPr id="764" name="Google Shape;764;p5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rot="-2196745">
            <a:off x="5102329" y="4620909"/>
            <a:ext cx="132836" cy="144634"/>
          </a:xfrm>
          <a:prstGeom prst="rect">
            <a:avLst/>
          </a:prstGeom>
          <a:noFill/>
          <a:ln>
            <a:noFill/>
          </a:ln>
        </p:spPr>
      </p:pic>
      <p:pic>
        <p:nvPicPr>
          <p:cNvPr id="765" name="Google Shape;765;p55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-472540" y="-586291"/>
            <a:ext cx="1843221" cy="1608630"/>
          </a:xfrm>
          <a:prstGeom prst="rect">
            <a:avLst/>
          </a:prstGeom>
          <a:noFill/>
          <a:ln>
            <a:noFill/>
          </a:ln>
        </p:spPr>
      </p:pic>
      <p:pic>
        <p:nvPicPr>
          <p:cNvPr id="766" name="Google Shape;766;p55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 rot="2407509">
            <a:off x="8781983" y="123768"/>
            <a:ext cx="173137" cy="188512"/>
          </a:xfrm>
          <a:prstGeom prst="rect">
            <a:avLst/>
          </a:prstGeom>
          <a:noFill/>
          <a:ln>
            <a:noFill/>
          </a:ln>
        </p:spPr>
      </p:pic>
      <p:pic>
        <p:nvPicPr>
          <p:cNvPr id="767" name="Google Shape;767;p55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 rot="1799897">
            <a:off x="7848278" y="30979"/>
            <a:ext cx="668721" cy="629810"/>
          </a:xfrm>
          <a:prstGeom prst="rect">
            <a:avLst/>
          </a:prstGeom>
          <a:noFill/>
          <a:ln>
            <a:noFill/>
          </a:ln>
        </p:spPr>
      </p:pic>
      <p:sp>
        <p:nvSpPr>
          <p:cNvPr id="768" name="Google Shape;768;p55"/>
          <p:cNvSpPr txBox="1"/>
          <p:nvPr/>
        </p:nvSpPr>
        <p:spPr>
          <a:xfrm>
            <a:off x="962825" y="1980750"/>
            <a:ext cx="3412200" cy="1724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203200" lvl="1" marL="457200" marR="0" rtl="0" algn="l">
              <a:lnSpc>
                <a:spcPct val="140012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•"/>
            </a:pPr>
            <a:r>
              <a:rPr lang="en-GB">
                <a:solidFill>
                  <a:srgbClr val="FFFFFF"/>
                </a:solidFill>
              </a:rPr>
              <a:t>Drag the second block to underneath both of  the “move backward” blocks </a:t>
            </a:r>
            <a:endParaRPr>
              <a:solidFill>
                <a:srgbClr val="FFFFFF"/>
              </a:solidFill>
            </a:endParaRPr>
          </a:p>
          <a:p>
            <a:pPr indent="-203200" lvl="1" marL="457200" marR="0" rtl="0" algn="l">
              <a:lnSpc>
                <a:spcPct val="140012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•"/>
            </a:pPr>
            <a:r>
              <a:rPr lang="en-GB">
                <a:solidFill>
                  <a:srgbClr val="FFFFFF"/>
                </a:solidFill>
              </a:rPr>
              <a:t>Change the speed to 10 RPM for both (slow speed)</a:t>
            </a:r>
            <a:endParaRPr>
              <a:solidFill>
                <a:srgbClr val="FFFFFF"/>
              </a:solidFill>
            </a:endParaRPr>
          </a:p>
          <a:p>
            <a:pPr indent="-203200" lvl="1" marL="457200" marR="0" rtl="0" algn="l">
              <a:lnSpc>
                <a:spcPct val="140012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•"/>
            </a:pPr>
            <a:r>
              <a:rPr lang="en-GB">
                <a:solidFill>
                  <a:srgbClr val="FFFFFF"/>
                </a:solidFill>
              </a:rPr>
              <a:t>Change one block to “turn left” and the other to “turn right”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769" name="Google Shape;769;p55"/>
          <p:cNvSpPr txBox="1"/>
          <p:nvPr/>
        </p:nvSpPr>
        <p:spPr>
          <a:xfrm>
            <a:off x="735190" y="1158287"/>
            <a:ext cx="3514200" cy="47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699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100">
                <a:solidFill>
                  <a:srgbClr val="FFFFFF"/>
                </a:solidFill>
                <a:latin typeface="Jua"/>
                <a:ea typeface="Jua"/>
                <a:cs typeface="Jua"/>
                <a:sym typeface="Jua"/>
              </a:rPr>
              <a:t>Step 12</a:t>
            </a:r>
            <a:endParaRPr sz="700"/>
          </a:p>
        </p:txBody>
      </p:sp>
      <p:pic>
        <p:nvPicPr>
          <p:cNvPr id="770" name="Google Shape;770;p55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4789231" y="875400"/>
            <a:ext cx="4164649" cy="3103171"/>
          </a:xfrm>
          <a:prstGeom prst="rect">
            <a:avLst/>
          </a:prstGeom>
          <a:noFill/>
          <a:ln>
            <a:noFill/>
          </a:ln>
        </p:spPr>
      </p:pic>
      <p:sp>
        <p:nvSpPr>
          <p:cNvPr id="771" name="Google Shape;771;p55"/>
          <p:cNvSpPr/>
          <p:nvPr/>
        </p:nvSpPr>
        <p:spPr>
          <a:xfrm>
            <a:off x="4975614" y="1075786"/>
            <a:ext cx="906900" cy="160800"/>
          </a:xfrm>
          <a:prstGeom prst="rect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72" name="Google Shape;772;p55"/>
          <p:cNvSpPr/>
          <p:nvPr/>
        </p:nvSpPr>
        <p:spPr>
          <a:xfrm>
            <a:off x="4758602" y="3699702"/>
            <a:ext cx="253800" cy="255600"/>
          </a:xfrm>
          <a:prstGeom prst="rect">
            <a:avLst/>
          </a:prstGeom>
          <a:noFill/>
          <a:ln cap="flat" cmpd="sng" w="28575">
            <a:solidFill>
              <a:srgbClr val="4A86E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773" name="Google Shape;773;p55"/>
          <p:cNvCxnSpPr>
            <a:stCxn id="771" idx="3"/>
          </p:cNvCxnSpPr>
          <p:nvPr/>
        </p:nvCxnSpPr>
        <p:spPr>
          <a:xfrm>
            <a:off x="5882514" y="1156186"/>
            <a:ext cx="1529400" cy="184890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774" name="Google Shape;774;p55"/>
          <p:cNvSpPr txBox="1"/>
          <p:nvPr/>
        </p:nvSpPr>
        <p:spPr>
          <a:xfrm>
            <a:off x="1165900" y="135700"/>
            <a:ext cx="3490500" cy="67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699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400">
                <a:solidFill>
                  <a:srgbClr val="566E96"/>
                </a:solidFill>
                <a:latin typeface="Jua"/>
                <a:ea typeface="Jua"/>
                <a:cs typeface="Jua"/>
                <a:sym typeface="Jua"/>
              </a:rPr>
              <a:t>Chassis</a:t>
            </a:r>
            <a:endParaRPr sz="700">
              <a:solidFill>
                <a:srgbClr val="566E96"/>
              </a:solidFill>
            </a:endParaRPr>
          </a:p>
        </p:txBody>
      </p:sp>
      <p:pic>
        <p:nvPicPr>
          <p:cNvPr id="775" name="Google Shape;775;p55"/>
          <p:cNvPicPr preferRelativeResize="0"/>
          <p:nvPr/>
        </p:nvPicPr>
        <p:blipFill rotWithShape="1">
          <a:blip r:embed="rId11">
            <a:alphaModFix/>
          </a:blip>
          <a:srcRect b="0" l="0" r="0" t="51616"/>
          <a:stretch/>
        </p:blipFill>
        <p:spPr>
          <a:xfrm>
            <a:off x="2554413" y="762589"/>
            <a:ext cx="863706" cy="5050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76" name="Google Shape;776;p55"/>
          <p:cNvCxnSpPr>
            <a:stCxn id="771" idx="3"/>
          </p:cNvCxnSpPr>
          <p:nvPr/>
        </p:nvCxnSpPr>
        <p:spPr>
          <a:xfrm>
            <a:off x="5882514" y="1156186"/>
            <a:ext cx="1545900" cy="218040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777" name="Google Shape;777;p55"/>
          <p:cNvSpPr/>
          <p:nvPr/>
        </p:nvSpPr>
        <p:spPr>
          <a:xfrm>
            <a:off x="7538725" y="2985375"/>
            <a:ext cx="281100" cy="90900"/>
          </a:xfrm>
          <a:prstGeom prst="rect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78" name="Google Shape;778;p55"/>
          <p:cNvSpPr/>
          <p:nvPr/>
        </p:nvSpPr>
        <p:spPr>
          <a:xfrm>
            <a:off x="7882473" y="2977425"/>
            <a:ext cx="131100" cy="106800"/>
          </a:xfrm>
          <a:prstGeom prst="ellipse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79" name="Google Shape;779;p55"/>
          <p:cNvSpPr/>
          <p:nvPr/>
        </p:nvSpPr>
        <p:spPr>
          <a:xfrm>
            <a:off x="7538725" y="3292600"/>
            <a:ext cx="305400" cy="90900"/>
          </a:xfrm>
          <a:prstGeom prst="rect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80" name="Google Shape;780;p55"/>
          <p:cNvSpPr/>
          <p:nvPr/>
        </p:nvSpPr>
        <p:spPr>
          <a:xfrm>
            <a:off x="7911225" y="3284775"/>
            <a:ext cx="126600" cy="106800"/>
          </a:xfrm>
          <a:prstGeom prst="ellipse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1284D"/>
        </a:solidFill>
      </p:bgPr>
    </p:bg>
    <p:spTree>
      <p:nvGrpSpPr>
        <p:cNvPr id="784" name="Shape 7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5" name="Google Shape;785;p56"/>
          <p:cNvGrpSpPr/>
          <p:nvPr/>
        </p:nvGrpSpPr>
        <p:grpSpPr>
          <a:xfrm>
            <a:off x="788193" y="1631265"/>
            <a:ext cx="3717029" cy="3061109"/>
            <a:chOff x="-3810" y="0"/>
            <a:chExt cx="5171879" cy="4259231"/>
          </a:xfrm>
        </p:grpSpPr>
        <p:sp>
          <p:nvSpPr>
            <p:cNvPr id="786" name="Google Shape;786;p56"/>
            <p:cNvSpPr/>
            <p:nvPr/>
          </p:nvSpPr>
          <p:spPr>
            <a:xfrm>
              <a:off x="10160" y="16510"/>
              <a:ext cx="5142669" cy="4232561"/>
            </a:xfrm>
            <a:custGeom>
              <a:rect b="b" l="l" r="r" t="t"/>
              <a:pathLst>
                <a:path extrusionOk="0" h="4232561" w="5142669">
                  <a:moveTo>
                    <a:pt x="5142669" y="4232561"/>
                  </a:moveTo>
                  <a:lnTo>
                    <a:pt x="0" y="4224941"/>
                  </a:lnTo>
                  <a:lnTo>
                    <a:pt x="0" y="1481190"/>
                  </a:lnTo>
                  <a:lnTo>
                    <a:pt x="17780" y="19050"/>
                  </a:lnTo>
                  <a:lnTo>
                    <a:pt x="2562445" y="0"/>
                  </a:lnTo>
                  <a:lnTo>
                    <a:pt x="5123619" y="5080"/>
                  </a:lnTo>
                  <a:close/>
                </a:path>
              </a:pathLst>
            </a:custGeom>
            <a:solidFill>
              <a:srgbClr val="566E96"/>
            </a:solidFill>
            <a:ln>
              <a:noFill/>
            </a:ln>
          </p:spPr>
        </p:sp>
        <p:sp>
          <p:nvSpPr>
            <p:cNvPr id="787" name="Google Shape;787;p56"/>
            <p:cNvSpPr/>
            <p:nvPr/>
          </p:nvSpPr>
          <p:spPr>
            <a:xfrm>
              <a:off x="-3810" y="0"/>
              <a:ext cx="5171879" cy="4259231"/>
            </a:xfrm>
            <a:custGeom>
              <a:rect b="b" l="l" r="r" t="t"/>
              <a:pathLst>
                <a:path extrusionOk="0" h="4259231" w="5171879">
                  <a:moveTo>
                    <a:pt x="5137589" y="21590"/>
                  </a:moveTo>
                  <a:cubicBezTo>
                    <a:pt x="5138859" y="34290"/>
                    <a:pt x="5138859" y="44450"/>
                    <a:pt x="5140129" y="54610"/>
                  </a:cubicBezTo>
                  <a:cubicBezTo>
                    <a:pt x="5142670" y="128294"/>
                    <a:pt x="5143939" y="220911"/>
                    <a:pt x="5146479" y="310220"/>
                  </a:cubicBezTo>
                  <a:cubicBezTo>
                    <a:pt x="5146479" y="439222"/>
                    <a:pt x="5159179" y="2982876"/>
                    <a:pt x="5165529" y="3111878"/>
                  </a:cubicBezTo>
                  <a:cubicBezTo>
                    <a:pt x="5171879" y="3307035"/>
                    <a:pt x="5168070" y="3505500"/>
                    <a:pt x="5168070" y="3700657"/>
                  </a:cubicBezTo>
                  <a:cubicBezTo>
                    <a:pt x="5168070" y="3872659"/>
                    <a:pt x="5169339" y="4031431"/>
                    <a:pt x="5170609" y="4198271"/>
                  </a:cubicBezTo>
                  <a:cubicBezTo>
                    <a:pt x="5170609" y="4219861"/>
                    <a:pt x="5170609" y="4233831"/>
                    <a:pt x="5170609" y="4257961"/>
                  </a:cubicBezTo>
                  <a:cubicBezTo>
                    <a:pt x="5147750" y="4257961"/>
                    <a:pt x="5127429" y="4259231"/>
                    <a:pt x="5095895" y="4257961"/>
                  </a:cubicBezTo>
                  <a:cubicBezTo>
                    <a:pt x="4835121" y="4252881"/>
                    <a:pt x="4570335" y="4259231"/>
                    <a:pt x="4309561" y="4254151"/>
                  </a:cubicBezTo>
                  <a:cubicBezTo>
                    <a:pt x="4153096" y="4250341"/>
                    <a:pt x="4000643" y="4252881"/>
                    <a:pt x="3844179" y="4250341"/>
                  </a:cubicBezTo>
                  <a:cubicBezTo>
                    <a:pt x="3771964" y="4249071"/>
                    <a:pt x="3699750" y="4247801"/>
                    <a:pt x="3627536" y="4246531"/>
                  </a:cubicBezTo>
                  <a:cubicBezTo>
                    <a:pt x="3583405" y="4246531"/>
                    <a:pt x="3543285" y="4247801"/>
                    <a:pt x="3499154" y="4247801"/>
                  </a:cubicBezTo>
                  <a:cubicBezTo>
                    <a:pt x="3386821" y="4246531"/>
                    <a:pt x="3077904" y="4247801"/>
                    <a:pt x="2965570" y="4246531"/>
                  </a:cubicBezTo>
                  <a:cubicBezTo>
                    <a:pt x="2885332" y="4245261"/>
                    <a:pt x="1280567" y="4254151"/>
                    <a:pt x="1200329" y="4252881"/>
                  </a:cubicBezTo>
                  <a:cubicBezTo>
                    <a:pt x="1180269" y="4252881"/>
                    <a:pt x="1156198" y="4254151"/>
                    <a:pt x="1136138" y="4254151"/>
                  </a:cubicBezTo>
                  <a:cubicBezTo>
                    <a:pt x="1087995" y="4254151"/>
                    <a:pt x="1043864" y="4255421"/>
                    <a:pt x="995721" y="4255421"/>
                  </a:cubicBezTo>
                  <a:cubicBezTo>
                    <a:pt x="875364" y="4255421"/>
                    <a:pt x="759019" y="4254151"/>
                    <a:pt x="638661" y="4252881"/>
                  </a:cubicBezTo>
                  <a:cubicBezTo>
                    <a:pt x="566447" y="4251611"/>
                    <a:pt x="494232" y="4250341"/>
                    <a:pt x="426030" y="4249071"/>
                  </a:cubicBezTo>
                  <a:cubicBezTo>
                    <a:pt x="297649" y="4247801"/>
                    <a:pt x="169268" y="4246531"/>
                    <a:pt x="48260" y="4246531"/>
                  </a:cubicBezTo>
                  <a:cubicBezTo>
                    <a:pt x="38100" y="4246531"/>
                    <a:pt x="29210" y="4246531"/>
                    <a:pt x="19050" y="4245261"/>
                  </a:cubicBezTo>
                  <a:cubicBezTo>
                    <a:pt x="10160" y="4243991"/>
                    <a:pt x="5080" y="4237641"/>
                    <a:pt x="7620" y="4228751"/>
                  </a:cubicBezTo>
                  <a:cubicBezTo>
                    <a:pt x="16510" y="4196818"/>
                    <a:pt x="12700" y="4114124"/>
                    <a:pt x="11430" y="4028123"/>
                  </a:cubicBezTo>
                  <a:cubicBezTo>
                    <a:pt x="10160" y="3852813"/>
                    <a:pt x="6350" y="3680810"/>
                    <a:pt x="7620" y="3505500"/>
                  </a:cubicBezTo>
                  <a:cubicBezTo>
                    <a:pt x="5080" y="3287189"/>
                    <a:pt x="0" y="584762"/>
                    <a:pt x="7620" y="363144"/>
                  </a:cubicBezTo>
                  <a:cubicBezTo>
                    <a:pt x="8890" y="320143"/>
                    <a:pt x="7620" y="273835"/>
                    <a:pt x="8890" y="230834"/>
                  </a:cubicBezTo>
                  <a:cubicBezTo>
                    <a:pt x="10160" y="161371"/>
                    <a:pt x="12700" y="85293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8970" y="30480"/>
                    <a:pt x="133160" y="29210"/>
                  </a:cubicBezTo>
                  <a:cubicBezTo>
                    <a:pt x="241482" y="25400"/>
                    <a:pt x="349804" y="22860"/>
                    <a:pt x="462137" y="20320"/>
                  </a:cubicBezTo>
                  <a:cubicBezTo>
                    <a:pt x="538363" y="17780"/>
                    <a:pt x="614590" y="16510"/>
                    <a:pt x="686804" y="13970"/>
                  </a:cubicBezTo>
                  <a:cubicBezTo>
                    <a:pt x="759019" y="11430"/>
                    <a:pt x="835245" y="8890"/>
                    <a:pt x="907459" y="8890"/>
                  </a:cubicBezTo>
                  <a:cubicBezTo>
                    <a:pt x="987698" y="7620"/>
                    <a:pt x="1067936" y="10160"/>
                    <a:pt x="1148174" y="8890"/>
                  </a:cubicBezTo>
                  <a:cubicBezTo>
                    <a:pt x="1248472" y="8890"/>
                    <a:pt x="3065868" y="6350"/>
                    <a:pt x="3166166" y="5080"/>
                  </a:cubicBezTo>
                  <a:cubicBezTo>
                    <a:pt x="3262451" y="3810"/>
                    <a:pt x="3358737" y="2540"/>
                    <a:pt x="3459035" y="2540"/>
                  </a:cubicBezTo>
                  <a:cubicBezTo>
                    <a:pt x="3623524" y="1270"/>
                    <a:pt x="3784000" y="0"/>
                    <a:pt x="3948489" y="0"/>
                  </a:cubicBezTo>
                  <a:cubicBezTo>
                    <a:pt x="4016691" y="0"/>
                    <a:pt x="4088906" y="2540"/>
                    <a:pt x="4157108" y="2540"/>
                  </a:cubicBezTo>
                  <a:cubicBezTo>
                    <a:pt x="4345668" y="3810"/>
                    <a:pt x="4538239" y="5080"/>
                    <a:pt x="4726799" y="7620"/>
                  </a:cubicBezTo>
                  <a:cubicBezTo>
                    <a:pt x="4827097" y="8890"/>
                    <a:pt x="4927395" y="12700"/>
                    <a:pt x="5027693" y="16510"/>
                  </a:cubicBezTo>
                  <a:cubicBezTo>
                    <a:pt x="5051764" y="16510"/>
                    <a:pt x="5075836" y="16510"/>
                    <a:pt x="5095895" y="16510"/>
                  </a:cubicBezTo>
                  <a:cubicBezTo>
                    <a:pt x="5118539" y="17780"/>
                    <a:pt x="5127429" y="20320"/>
                    <a:pt x="5137589" y="21590"/>
                  </a:cubicBezTo>
                  <a:close/>
                  <a:moveTo>
                    <a:pt x="5147750" y="4241451"/>
                  </a:moveTo>
                  <a:cubicBezTo>
                    <a:pt x="5149020" y="4224941"/>
                    <a:pt x="5150289" y="4212241"/>
                    <a:pt x="5150289" y="4199541"/>
                  </a:cubicBezTo>
                  <a:cubicBezTo>
                    <a:pt x="5149020" y="4014892"/>
                    <a:pt x="5147750" y="3839582"/>
                    <a:pt x="5147750" y="3651040"/>
                  </a:cubicBezTo>
                  <a:cubicBezTo>
                    <a:pt x="5147750" y="3565039"/>
                    <a:pt x="5150289" y="3479038"/>
                    <a:pt x="5149020" y="3393036"/>
                  </a:cubicBezTo>
                  <a:cubicBezTo>
                    <a:pt x="5149020" y="3313651"/>
                    <a:pt x="5147750" y="3230957"/>
                    <a:pt x="5146479" y="3151571"/>
                  </a:cubicBezTo>
                  <a:cubicBezTo>
                    <a:pt x="5141400" y="3029185"/>
                    <a:pt x="5129970" y="495453"/>
                    <a:pt x="5129970" y="373067"/>
                  </a:cubicBezTo>
                  <a:cubicBezTo>
                    <a:pt x="5127429" y="270527"/>
                    <a:pt x="5124889" y="164679"/>
                    <a:pt x="5122350" y="63500"/>
                  </a:cubicBezTo>
                  <a:cubicBezTo>
                    <a:pt x="5121079" y="44450"/>
                    <a:pt x="5119809" y="43180"/>
                    <a:pt x="5083860" y="41910"/>
                  </a:cubicBezTo>
                  <a:cubicBezTo>
                    <a:pt x="5071824" y="41910"/>
                    <a:pt x="5063800" y="41910"/>
                    <a:pt x="5051764" y="40640"/>
                  </a:cubicBezTo>
                  <a:cubicBezTo>
                    <a:pt x="4951467" y="36830"/>
                    <a:pt x="4847157" y="31750"/>
                    <a:pt x="4746859" y="30480"/>
                  </a:cubicBezTo>
                  <a:cubicBezTo>
                    <a:pt x="4502132" y="26670"/>
                    <a:pt x="4253394" y="25400"/>
                    <a:pt x="4008667" y="22860"/>
                  </a:cubicBezTo>
                  <a:cubicBezTo>
                    <a:pt x="3972560" y="22860"/>
                    <a:pt x="3932441" y="22860"/>
                    <a:pt x="3896334" y="22860"/>
                  </a:cubicBezTo>
                  <a:cubicBezTo>
                    <a:pt x="3836155" y="22860"/>
                    <a:pt x="3775976" y="22860"/>
                    <a:pt x="3719810" y="22860"/>
                  </a:cubicBezTo>
                  <a:cubicBezTo>
                    <a:pt x="3591429" y="22860"/>
                    <a:pt x="3463047" y="22860"/>
                    <a:pt x="3338678" y="24130"/>
                  </a:cubicBezTo>
                  <a:cubicBezTo>
                    <a:pt x="3230356" y="25400"/>
                    <a:pt x="1404936" y="29210"/>
                    <a:pt x="1296615" y="29210"/>
                  </a:cubicBezTo>
                  <a:cubicBezTo>
                    <a:pt x="1120091" y="29210"/>
                    <a:pt x="943567" y="26670"/>
                    <a:pt x="767043" y="33020"/>
                  </a:cubicBezTo>
                  <a:cubicBezTo>
                    <a:pt x="674768" y="36830"/>
                    <a:pt x="586506" y="36830"/>
                    <a:pt x="498244" y="38100"/>
                  </a:cubicBezTo>
                  <a:cubicBezTo>
                    <a:pt x="345792" y="41910"/>
                    <a:pt x="193339" y="45720"/>
                    <a:pt x="49530" y="50800"/>
                  </a:cubicBezTo>
                  <a:cubicBezTo>
                    <a:pt x="36830" y="50800"/>
                    <a:pt x="34290" y="53340"/>
                    <a:pt x="33020" y="75370"/>
                  </a:cubicBezTo>
                  <a:cubicBezTo>
                    <a:pt x="31750" y="134910"/>
                    <a:pt x="31750" y="194449"/>
                    <a:pt x="30480" y="253988"/>
                  </a:cubicBezTo>
                  <a:cubicBezTo>
                    <a:pt x="29210" y="353221"/>
                    <a:pt x="26670" y="449145"/>
                    <a:pt x="25400" y="548377"/>
                  </a:cubicBezTo>
                  <a:cubicBezTo>
                    <a:pt x="20320" y="654225"/>
                    <a:pt x="26670" y="3240880"/>
                    <a:pt x="29210" y="3346728"/>
                  </a:cubicBezTo>
                  <a:cubicBezTo>
                    <a:pt x="29210" y="3459191"/>
                    <a:pt x="29210" y="3574962"/>
                    <a:pt x="30480" y="3687426"/>
                  </a:cubicBezTo>
                  <a:cubicBezTo>
                    <a:pt x="30480" y="3770119"/>
                    <a:pt x="33020" y="3852813"/>
                    <a:pt x="33020" y="3935506"/>
                  </a:cubicBezTo>
                  <a:cubicBezTo>
                    <a:pt x="33020" y="4024816"/>
                    <a:pt x="33020" y="4114124"/>
                    <a:pt x="31750" y="4199541"/>
                  </a:cubicBezTo>
                  <a:cubicBezTo>
                    <a:pt x="31750" y="4203351"/>
                    <a:pt x="31750" y="4205891"/>
                    <a:pt x="31750" y="4209701"/>
                  </a:cubicBezTo>
                  <a:cubicBezTo>
                    <a:pt x="31750" y="4219861"/>
                    <a:pt x="35560" y="4223671"/>
                    <a:pt x="44450" y="4223671"/>
                  </a:cubicBezTo>
                  <a:cubicBezTo>
                    <a:pt x="76994" y="4223671"/>
                    <a:pt x="133160" y="4224941"/>
                    <a:pt x="185315" y="4224941"/>
                  </a:cubicBezTo>
                  <a:cubicBezTo>
                    <a:pt x="261542" y="4224941"/>
                    <a:pt x="341780" y="4222401"/>
                    <a:pt x="418006" y="4224941"/>
                  </a:cubicBezTo>
                  <a:cubicBezTo>
                    <a:pt x="542375" y="4228751"/>
                    <a:pt x="666745" y="4231291"/>
                    <a:pt x="791114" y="4230021"/>
                  </a:cubicBezTo>
                  <a:cubicBezTo>
                    <a:pt x="871352" y="4228751"/>
                    <a:pt x="947578" y="4231291"/>
                    <a:pt x="1027817" y="4231291"/>
                  </a:cubicBezTo>
                  <a:cubicBezTo>
                    <a:pt x="1144162" y="4231291"/>
                    <a:pt x="1260508" y="4230021"/>
                    <a:pt x="1376853" y="4231291"/>
                  </a:cubicBezTo>
                  <a:cubicBezTo>
                    <a:pt x="1549365" y="4232561"/>
                    <a:pt x="3442988" y="4222401"/>
                    <a:pt x="3619512" y="4224941"/>
                  </a:cubicBezTo>
                  <a:cubicBezTo>
                    <a:pt x="3695738" y="4226211"/>
                    <a:pt x="3771964" y="4227481"/>
                    <a:pt x="3844179" y="4227481"/>
                  </a:cubicBezTo>
                  <a:cubicBezTo>
                    <a:pt x="3976572" y="4230021"/>
                    <a:pt x="4104953" y="4226211"/>
                    <a:pt x="4237346" y="4230021"/>
                  </a:cubicBezTo>
                  <a:cubicBezTo>
                    <a:pt x="4345668" y="4232561"/>
                    <a:pt x="4453990" y="4232561"/>
                    <a:pt x="4562311" y="4235101"/>
                  </a:cubicBezTo>
                  <a:cubicBezTo>
                    <a:pt x="4722787" y="4238911"/>
                    <a:pt x="4883264" y="4241451"/>
                    <a:pt x="5043740" y="4242721"/>
                  </a:cubicBezTo>
                  <a:cubicBezTo>
                    <a:pt x="5103919" y="4242721"/>
                    <a:pt x="5127429" y="4241451"/>
                    <a:pt x="5147750" y="4241451"/>
                  </a:cubicBezTo>
                  <a:close/>
                </a:path>
              </a:pathLst>
            </a:custGeom>
            <a:solidFill>
              <a:srgbClr val="566E96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788" name="Google Shape;788;p56"/>
          <p:cNvSpPr/>
          <p:nvPr/>
        </p:nvSpPr>
        <p:spPr>
          <a:xfrm rot="5400000">
            <a:off x="2130354" y="-349859"/>
            <a:ext cx="811962" cy="3602281"/>
          </a:xfrm>
          <a:custGeom>
            <a:rect b="b" l="l" r="r" t="t"/>
            <a:pathLst>
              <a:path extrusionOk="0" h="4724303" w="1569008">
                <a:moveTo>
                  <a:pt x="1565198" y="4098394"/>
                </a:moveTo>
                <a:cubicBezTo>
                  <a:pt x="1565198" y="3881276"/>
                  <a:pt x="1569008" y="3660477"/>
                  <a:pt x="1562658" y="3443359"/>
                </a:cubicBezTo>
                <a:cubicBezTo>
                  <a:pt x="1555038" y="3299840"/>
                  <a:pt x="1543608" y="469941"/>
                  <a:pt x="1543608" y="326423"/>
                </a:cubicBezTo>
                <a:cubicBezTo>
                  <a:pt x="1541068" y="227063"/>
                  <a:pt x="1539798" y="124024"/>
                  <a:pt x="1537258" y="54610"/>
                </a:cubicBezTo>
                <a:cubicBezTo>
                  <a:pt x="1537258" y="44450"/>
                  <a:pt x="1535988" y="34290"/>
                  <a:pt x="1534718" y="21590"/>
                </a:cubicBezTo>
                <a:cubicBezTo>
                  <a:pt x="1524558" y="19050"/>
                  <a:pt x="1515668" y="17780"/>
                  <a:pt x="1505508" y="16510"/>
                </a:cubicBezTo>
                <a:cubicBezTo>
                  <a:pt x="1498386" y="15240"/>
                  <a:pt x="1491455" y="16510"/>
                  <a:pt x="1485679" y="16510"/>
                </a:cubicBezTo>
                <a:cubicBezTo>
                  <a:pt x="1456802" y="13970"/>
                  <a:pt x="1427925" y="8890"/>
                  <a:pt x="1399047" y="7620"/>
                </a:cubicBezTo>
                <a:cubicBezTo>
                  <a:pt x="1344758" y="5080"/>
                  <a:pt x="1289313" y="3810"/>
                  <a:pt x="1235023" y="2540"/>
                </a:cubicBezTo>
                <a:cubicBezTo>
                  <a:pt x="1215386" y="2540"/>
                  <a:pt x="1194595" y="0"/>
                  <a:pt x="1174958" y="0"/>
                </a:cubicBezTo>
                <a:cubicBezTo>
                  <a:pt x="1127599" y="0"/>
                  <a:pt x="1081395" y="1270"/>
                  <a:pt x="1034036" y="1270"/>
                </a:cubicBezTo>
                <a:cubicBezTo>
                  <a:pt x="1006314" y="1270"/>
                  <a:pt x="978591" y="3810"/>
                  <a:pt x="949714" y="3810"/>
                </a:cubicBezTo>
                <a:cubicBezTo>
                  <a:pt x="920836" y="5080"/>
                  <a:pt x="397577" y="7620"/>
                  <a:pt x="368699" y="7620"/>
                </a:cubicBezTo>
                <a:cubicBezTo>
                  <a:pt x="345597" y="7620"/>
                  <a:pt x="322495" y="6350"/>
                  <a:pt x="299393" y="7620"/>
                </a:cubicBezTo>
                <a:cubicBezTo>
                  <a:pt x="278602" y="8890"/>
                  <a:pt x="256655" y="11430"/>
                  <a:pt x="235863" y="12700"/>
                </a:cubicBezTo>
                <a:cubicBezTo>
                  <a:pt x="213916" y="15240"/>
                  <a:pt x="191969" y="16510"/>
                  <a:pt x="171178" y="19050"/>
                </a:cubicBezTo>
                <a:cubicBezTo>
                  <a:pt x="139990" y="21590"/>
                  <a:pt x="107647" y="24130"/>
                  <a:pt x="76459" y="27940"/>
                </a:cubicBezTo>
                <a:cubicBezTo>
                  <a:pt x="57978" y="30480"/>
                  <a:pt x="38100" y="34290"/>
                  <a:pt x="16510" y="36830"/>
                </a:cubicBezTo>
                <a:cubicBezTo>
                  <a:pt x="16510" y="38100"/>
                  <a:pt x="13970" y="40640"/>
                  <a:pt x="13970" y="43180"/>
                </a:cubicBezTo>
                <a:cubicBezTo>
                  <a:pt x="12700" y="72504"/>
                  <a:pt x="10160" y="157144"/>
                  <a:pt x="8890" y="238103"/>
                </a:cubicBezTo>
                <a:cubicBezTo>
                  <a:pt x="7620" y="285943"/>
                  <a:pt x="8890" y="337462"/>
                  <a:pt x="7620" y="385302"/>
                </a:cubicBezTo>
                <a:cubicBezTo>
                  <a:pt x="0" y="628180"/>
                  <a:pt x="5080" y="3634718"/>
                  <a:pt x="7620" y="3881276"/>
                </a:cubicBezTo>
                <a:cubicBezTo>
                  <a:pt x="6350" y="4076314"/>
                  <a:pt x="11430" y="4267673"/>
                  <a:pt x="11430" y="4462711"/>
                </a:cubicBezTo>
                <a:cubicBezTo>
                  <a:pt x="11430" y="4554711"/>
                  <a:pt x="15240" y="4650390"/>
                  <a:pt x="7620" y="4693823"/>
                </a:cubicBezTo>
                <a:cubicBezTo>
                  <a:pt x="5080" y="4702713"/>
                  <a:pt x="10160" y="4709063"/>
                  <a:pt x="19050" y="4710333"/>
                </a:cubicBezTo>
                <a:cubicBezTo>
                  <a:pt x="29210" y="4711603"/>
                  <a:pt x="38100" y="4711603"/>
                  <a:pt x="48260" y="4711603"/>
                </a:cubicBezTo>
                <a:cubicBezTo>
                  <a:pt x="85700" y="4712873"/>
                  <a:pt x="122663" y="4712873"/>
                  <a:pt x="160782" y="4714143"/>
                </a:cubicBezTo>
                <a:cubicBezTo>
                  <a:pt x="181573" y="4715413"/>
                  <a:pt x="202365" y="4716683"/>
                  <a:pt x="222002" y="4717953"/>
                </a:cubicBezTo>
                <a:cubicBezTo>
                  <a:pt x="256655" y="4719223"/>
                  <a:pt x="290153" y="4719223"/>
                  <a:pt x="324806" y="4720493"/>
                </a:cubicBezTo>
                <a:cubicBezTo>
                  <a:pt x="338667" y="4720493"/>
                  <a:pt x="351373" y="4720493"/>
                  <a:pt x="365234" y="4719223"/>
                </a:cubicBezTo>
                <a:cubicBezTo>
                  <a:pt x="371010" y="4719223"/>
                  <a:pt x="377940" y="4717953"/>
                  <a:pt x="383716" y="4717953"/>
                </a:cubicBezTo>
                <a:cubicBezTo>
                  <a:pt x="406818" y="4719223"/>
                  <a:pt x="868857" y="4710333"/>
                  <a:pt x="891959" y="4711603"/>
                </a:cubicBezTo>
                <a:cubicBezTo>
                  <a:pt x="924302" y="4712873"/>
                  <a:pt x="1013244" y="4712873"/>
                  <a:pt x="1045587" y="4712873"/>
                </a:cubicBezTo>
                <a:cubicBezTo>
                  <a:pt x="1058293" y="4712873"/>
                  <a:pt x="1069844" y="4711603"/>
                  <a:pt x="1082550" y="4711603"/>
                </a:cubicBezTo>
                <a:cubicBezTo>
                  <a:pt x="1103342" y="4712873"/>
                  <a:pt x="1124134" y="4714143"/>
                  <a:pt x="1144925" y="4715413"/>
                </a:cubicBezTo>
                <a:cubicBezTo>
                  <a:pt x="1189974" y="4717953"/>
                  <a:pt x="1233868" y="4715413"/>
                  <a:pt x="1278917" y="4719223"/>
                </a:cubicBezTo>
                <a:cubicBezTo>
                  <a:pt x="1353998" y="4724303"/>
                  <a:pt x="1430235" y="4717953"/>
                  <a:pt x="1505508" y="4723033"/>
                </a:cubicBezTo>
                <a:cubicBezTo>
                  <a:pt x="1525828" y="4724303"/>
                  <a:pt x="1546148" y="4723033"/>
                  <a:pt x="1569008" y="4723033"/>
                </a:cubicBezTo>
                <a:cubicBezTo>
                  <a:pt x="1569008" y="4698903"/>
                  <a:pt x="1569008" y="4686203"/>
                  <a:pt x="1569008" y="4654070"/>
                </a:cubicBezTo>
                <a:cubicBezTo>
                  <a:pt x="1567738" y="4466391"/>
                  <a:pt x="1565198" y="4289753"/>
                  <a:pt x="1565198" y="4098394"/>
                </a:cubicBezTo>
                <a:close/>
              </a:path>
            </a:pathLst>
          </a:custGeom>
          <a:solidFill>
            <a:srgbClr val="E95729"/>
          </a:solidFill>
          <a:ln>
            <a:noFill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789" name="Google Shape;789;p5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249336" y="4187057"/>
            <a:ext cx="581511" cy="612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790" name="Google Shape;790;p5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943982" y="3877067"/>
            <a:ext cx="2103003" cy="2110680"/>
          </a:xfrm>
          <a:prstGeom prst="rect">
            <a:avLst/>
          </a:prstGeom>
          <a:noFill/>
          <a:ln>
            <a:noFill/>
          </a:ln>
        </p:spPr>
      </p:pic>
      <p:pic>
        <p:nvPicPr>
          <p:cNvPr id="791" name="Google Shape;791;p5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-2196620">
            <a:off x="4929906" y="4816969"/>
            <a:ext cx="90214" cy="98228"/>
          </a:xfrm>
          <a:prstGeom prst="rect">
            <a:avLst/>
          </a:prstGeom>
          <a:noFill/>
          <a:ln>
            <a:noFill/>
          </a:ln>
        </p:spPr>
      </p:pic>
      <p:pic>
        <p:nvPicPr>
          <p:cNvPr id="792" name="Google Shape;792;p5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rot="-2196745">
            <a:off x="5102329" y="4620909"/>
            <a:ext cx="132836" cy="144634"/>
          </a:xfrm>
          <a:prstGeom prst="rect">
            <a:avLst/>
          </a:prstGeom>
          <a:noFill/>
          <a:ln>
            <a:noFill/>
          </a:ln>
        </p:spPr>
      </p:pic>
      <p:pic>
        <p:nvPicPr>
          <p:cNvPr id="793" name="Google Shape;793;p56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-472540" y="-586291"/>
            <a:ext cx="1843221" cy="1608630"/>
          </a:xfrm>
          <a:prstGeom prst="rect">
            <a:avLst/>
          </a:prstGeom>
          <a:noFill/>
          <a:ln>
            <a:noFill/>
          </a:ln>
        </p:spPr>
      </p:pic>
      <p:pic>
        <p:nvPicPr>
          <p:cNvPr id="794" name="Google Shape;794;p56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 rot="2407509">
            <a:off x="8781983" y="123768"/>
            <a:ext cx="173137" cy="188512"/>
          </a:xfrm>
          <a:prstGeom prst="rect">
            <a:avLst/>
          </a:prstGeom>
          <a:noFill/>
          <a:ln>
            <a:noFill/>
          </a:ln>
        </p:spPr>
      </p:pic>
      <p:pic>
        <p:nvPicPr>
          <p:cNvPr id="795" name="Google Shape;795;p56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 rot="1799897">
            <a:off x="7848278" y="30979"/>
            <a:ext cx="668721" cy="629810"/>
          </a:xfrm>
          <a:prstGeom prst="rect">
            <a:avLst/>
          </a:prstGeom>
          <a:noFill/>
          <a:ln>
            <a:noFill/>
          </a:ln>
        </p:spPr>
      </p:pic>
      <p:pic>
        <p:nvPicPr>
          <p:cNvPr id="796" name="Google Shape;796;p56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4853100" y="690475"/>
            <a:ext cx="3835724" cy="3762550"/>
          </a:xfrm>
          <a:prstGeom prst="rect">
            <a:avLst/>
          </a:prstGeom>
          <a:noFill/>
          <a:ln>
            <a:noFill/>
          </a:ln>
        </p:spPr>
      </p:pic>
      <p:sp>
        <p:nvSpPr>
          <p:cNvPr id="797" name="Google Shape;797;p56"/>
          <p:cNvSpPr/>
          <p:nvPr/>
        </p:nvSpPr>
        <p:spPr>
          <a:xfrm>
            <a:off x="5115500" y="1146175"/>
            <a:ext cx="561300" cy="195300"/>
          </a:xfrm>
          <a:prstGeom prst="rect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98" name="Google Shape;798;p56"/>
          <p:cNvSpPr txBox="1"/>
          <p:nvPr/>
        </p:nvSpPr>
        <p:spPr>
          <a:xfrm>
            <a:off x="962825" y="1980750"/>
            <a:ext cx="3412200" cy="1120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203200" lvl="1" marL="457200" marR="0" rtl="0" algn="l">
              <a:lnSpc>
                <a:spcPct val="140012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•"/>
            </a:pPr>
            <a:r>
              <a:rPr lang="en-GB">
                <a:solidFill>
                  <a:srgbClr val="FFFFFF"/>
                </a:solidFill>
              </a:rPr>
              <a:t>Drag the “wait 1 seconds” block to underneath both turn blocks</a:t>
            </a:r>
            <a:endParaRPr>
              <a:solidFill>
                <a:srgbClr val="FFFFFF"/>
              </a:solidFill>
            </a:endParaRPr>
          </a:p>
          <a:p>
            <a:pPr indent="-203200" lvl="1" marL="457200" marR="0" rtl="0" algn="l">
              <a:lnSpc>
                <a:spcPct val="140012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•"/>
            </a:pPr>
            <a:r>
              <a:rPr lang="en-GB">
                <a:solidFill>
                  <a:srgbClr val="FFFFFF"/>
                </a:solidFill>
              </a:rPr>
              <a:t>This tells the robot to wait 1 second before restarting the forever loop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799" name="Google Shape;799;p56"/>
          <p:cNvSpPr txBox="1"/>
          <p:nvPr/>
        </p:nvSpPr>
        <p:spPr>
          <a:xfrm>
            <a:off x="735190" y="1158287"/>
            <a:ext cx="3514200" cy="47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699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100">
                <a:solidFill>
                  <a:srgbClr val="FFFFFF"/>
                </a:solidFill>
                <a:latin typeface="Jua"/>
                <a:ea typeface="Jua"/>
                <a:cs typeface="Jua"/>
                <a:sym typeface="Jua"/>
              </a:rPr>
              <a:t>Step 13</a:t>
            </a:r>
            <a:endParaRPr sz="700"/>
          </a:p>
        </p:txBody>
      </p:sp>
      <p:sp>
        <p:nvSpPr>
          <p:cNvPr id="800" name="Google Shape;800;p56"/>
          <p:cNvSpPr/>
          <p:nvPr/>
        </p:nvSpPr>
        <p:spPr>
          <a:xfrm>
            <a:off x="4838515" y="2816327"/>
            <a:ext cx="253800" cy="255600"/>
          </a:xfrm>
          <a:prstGeom prst="rect">
            <a:avLst/>
          </a:prstGeom>
          <a:noFill/>
          <a:ln cap="flat" cmpd="sng" w="28575">
            <a:solidFill>
              <a:srgbClr val="4A86E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801" name="Google Shape;801;p56"/>
          <p:cNvCxnSpPr>
            <a:stCxn id="797" idx="3"/>
          </p:cNvCxnSpPr>
          <p:nvPr/>
        </p:nvCxnSpPr>
        <p:spPr>
          <a:xfrm>
            <a:off x="5676800" y="1243825"/>
            <a:ext cx="1056000" cy="222420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802" name="Google Shape;802;p56"/>
          <p:cNvCxnSpPr>
            <a:stCxn id="797" idx="3"/>
          </p:cNvCxnSpPr>
          <p:nvPr/>
        </p:nvCxnSpPr>
        <p:spPr>
          <a:xfrm>
            <a:off x="5676800" y="1243825"/>
            <a:ext cx="1056000" cy="277740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pic>
        <p:nvPicPr>
          <p:cNvPr id="803" name="Google Shape;803;p56"/>
          <p:cNvPicPr preferRelativeResize="0"/>
          <p:nvPr/>
        </p:nvPicPr>
        <p:blipFill rotWithShape="1">
          <a:blip r:embed="rId11">
            <a:alphaModFix/>
          </a:blip>
          <a:srcRect b="0" l="0" r="0" t="51616"/>
          <a:stretch/>
        </p:blipFill>
        <p:spPr>
          <a:xfrm>
            <a:off x="2262042" y="809025"/>
            <a:ext cx="1159769" cy="50502"/>
          </a:xfrm>
          <a:prstGeom prst="rect">
            <a:avLst/>
          </a:prstGeom>
          <a:noFill/>
          <a:ln>
            <a:noFill/>
          </a:ln>
        </p:spPr>
      </p:pic>
      <p:sp>
        <p:nvSpPr>
          <p:cNvPr id="804" name="Google Shape;804;p56"/>
          <p:cNvSpPr txBox="1"/>
          <p:nvPr/>
        </p:nvSpPr>
        <p:spPr>
          <a:xfrm>
            <a:off x="1686925" y="166350"/>
            <a:ext cx="23100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699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4000" u="none" cap="none" strike="noStrike">
                <a:solidFill>
                  <a:srgbClr val="F1CC00"/>
                </a:solidFill>
                <a:latin typeface="Jua"/>
                <a:ea typeface="Jua"/>
                <a:cs typeface="Jua"/>
                <a:sym typeface="Jua"/>
              </a:rPr>
              <a:t>Control</a:t>
            </a:r>
            <a:endParaRPr sz="700">
              <a:solidFill>
                <a:srgbClr val="F1CC00"/>
              </a:solidFill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1284D"/>
        </a:solidFill>
      </p:bgPr>
    </p:bg>
    <p:spTree>
      <p:nvGrpSpPr>
        <p:cNvPr id="808" name="Shape 8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9" name="Google Shape;809;p57"/>
          <p:cNvGrpSpPr/>
          <p:nvPr/>
        </p:nvGrpSpPr>
        <p:grpSpPr>
          <a:xfrm>
            <a:off x="788207" y="1631275"/>
            <a:ext cx="7486295" cy="3061109"/>
            <a:chOff x="-3810" y="0"/>
            <a:chExt cx="5171879" cy="4259231"/>
          </a:xfrm>
        </p:grpSpPr>
        <p:sp>
          <p:nvSpPr>
            <p:cNvPr id="810" name="Google Shape;810;p57"/>
            <p:cNvSpPr/>
            <p:nvPr/>
          </p:nvSpPr>
          <p:spPr>
            <a:xfrm>
              <a:off x="10160" y="16510"/>
              <a:ext cx="5142669" cy="4232561"/>
            </a:xfrm>
            <a:custGeom>
              <a:rect b="b" l="l" r="r" t="t"/>
              <a:pathLst>
                <a:path extrusionOk="0" h="4232561" w="5142669">
                  <a:moveTo>
                    <a:pt x="5142669" y="4232561"/>
                  </a:moveTo>
                  <a:lnTo>
                    <a:pt x="0" y="4224941"/>
                  </a:lnTo>
                  <a:lnTo>
                    <a:pt x="0" y="1481190"/>
                  </a:lnTo>
                  <a:lnTo>
                    <a:pt x="17780" y="19050"/>
                  </a:lnTo>
                  <a:lnTo>
                    <a:pt x="2562445" y="0"/>
                  </a:lnTo>
                  <a:lnTo>
                    <a:pt x="5123619" y="5080"/>
                  </a:lnTo>
                  <a:close/>
                </a:path>
              </a:pathLst>
            </a:custGeom>
            <a:solidFill>
              <a:srgbClr val="566E96"/>
            </a:solidFill>
            <a:ln>
              <a:noFill/>
            </a:ln>
          </p:spPr>
        </p:sp>
        <p:sp>
          <p:nvSpPr>
            <p:cNvPr id="811" name="Google Shape;811;p57"/>
            <p:cNvSpPr/>
            <p:nvPr/>
          </p:nvSpPr>
          <p:spPr>
            <a:xfrm>
              <a:off x="-3810" y="0"/>
              <a:ext cx="5171879" cy="4259231"/>
            </a:xfrm>
            <a:custGeom>
              <a:rect b="b" l="l" r="r" t="t"/>
              <a:pathLst>
                <a:path extrusionOk="0" h="4259231" w="5171879">
                  <a:moveTo>
                    <a:pt x="5137589" y="21590"/>
                  </a:moveTo>
                  <a:cubicBezTo>
                    <a:pt x="5138859" y="34290"/>
                    <a:pt x="5138859" y="44450"/>
                    <a:pt x="5140129" y="54610"/>
                  </a:cubicBezTo>
                  <a:cubicBezTo>
                    <a:pt x="5142670" y="128294"/>
                    <a:pt x="5143939" y="220911"/>
                    <a:pt x="5146479" y="310220"/>
                  </a:cubicBezTo>
                  <a:cubicBezTo>
                    <a:pt x="5146479" y="439222"/>
                    <a:pt x="5159179" y="2982876"/>
                    <a:pt x="5165529" y="3111878"/>
                  </a:cubicBezTo>
                  <a:cubicBezTo>
                    <a:pt x="5171879" y="3307035"/>
                    <a:pt x="5168070" y="3505500"/>
                    <a:pt x="5168070" y="3700657"/>
                  </a:cubicBezTo>
                  <a:cubicBezTo>
                    <a:pt x="5168070" y="3872659"/>
                    <a:pt x="5169339" y="4031431"/>
                    <a:pt x="5170609" y="4198271"/>
                  </a:cubicBezTo>
                  <a:cubicBezTo>
                    <a:pt x="5170609" y="4219861"/>
                    <a:pt x="5170609" y="4233831"/>
                    <a:pt x="5170609" y="4257961"/>
                  </a:cubicBezTo>
                  <a:cubicBezTo>
                    <a:pt x="5147750" y="4257961"/>
                    <a:pt x="5127429" y="4259231"/>
                    <a:pt x="5095895" y="4257961"/>
                  </a:cubicBezTo>
                  <a:cubicBezTo>
                    <a:pt x="4835121" y="4252881"/>
                    <a:pt x="4570335" y="4259231"/>
                    <a:pt x="4309561" y="4254151"/>
                  </a:cubicBezTo>
                  <a:cubicBezTo>
                    <a:pt x="4153096" y="4250341"/>
                    <a:pt x="4000643" y="4252881"/>
                    <a:pt x="3844179" y="4250341"/>
                  </a:cubicBezTo>
                  <a:cubicBezTo>
                    <a:pt x="3771964" y="4249071"/>
                    <a:pt x="3699750" y="4247801"/>
                    <a:pt x="3627536" y="4246531"/>
                  </a:cubicBezTo>
                  <a:cubicBezTo>
                    <a:pt x="3583405" y="4246531"/>
                    <a:pt x="3543285" y="4247801"/>
                    <a:pt x="3499154" y="4247801"/>
                  </a:cubicBezTo>
                  <a:cubicBezTo>
                    <a:pt x="3386821" y="4246531"/>
                    <a:pt x="3077904" y="4247801"/>
                    <a:pt x="2965570" y="4246531"/>
                  </a:cubicBezTo>
                  <a:cubicBezTo>
                    <a:pt x="2885332" y="4245261"/>
                    <a:pt x="1280567" y="4254151"/>
                    <a:pt x="1200329" y="4252881"/>
                  </a:cubicBezTo>
                  <a:cubicBezTo>
                    <a:pt x="1180269" y="4252881"/>
                    <a:pt x="1156198" y="4254151"/>
                    <a:pt x="1136138" y="4254151"/>
                  </a:cubicBezTo>
                  <a:cubicBezTo>
                    <a:pt x="1087995" y="4254151"/>
                    <a:pt x="1043864" y="4255421"/>
                    <a:pt x="995721" y="4255421"/>
                  </a:cubicBezTo>
                  <a:cubicBezTo>
                    <a:pt x="875364" y="4255421"/>
                    <a:pt x="759019" y="4254151"/>
                    <a:pt x="638661" y="4252881"/>
                  </a:cubicBezTo>
                  <a:cubicBezTo>
                    <a:pt x="566447" y="4251611"/>
                    <a:pt x="494232" y="4250341"/>
                    <a:pt x="426030" y="4249071"/>
                  </a:cubicBezTo>
                  <a:cubicBezTo>
                    <a:pt x="297649" y="4247801"/>
                    <a:pt x="169268" y="4246531"/>
                    <a:pt x="48260" y="4246531"/>
                  </a:cubicBezTo>
                  <a:cubicBezTo>
                    <a:pt x="38100" y="4246531"/>
                    <a:pt x="29210" y="4246531"/>
                    <a:pt x="19050" y="4245261"/>
                  </a:cubicBezTo>
                  <a:cubicBezTo>
                    <a:pt x="10160" y="4243991"/>
                    <a:pt x="5080" y="4237641"/>
                    <a:pt x="7620" y="4228751"/>
                  </a:cubicBezTo>
                  <a:cubicBezTo>
                    <a:pt x="16510" y="4196818"/>
                    <a:pt x="12700" y="4114124"/>
                    <a:pt x="11430" y="4028123"/>
                  </a:cubicBezTo>
                  <a:cubicBezTo>
                    <a:pt x="10160" y="3852813"/>
                    <a:pt x="6350" y="3680810"/>
                    <a:pt x="7620" y="3505500"/>
                  </a:cubicBezTo>
                  <a:cubicBezTo>
                    <a:pt x="5080" y="3287189"/>
                    <a:pt x="0" y="584762"/>
                    <a:pt x="7620" y="363144"/>
                  </a:cubicBezTo>
                  <a:cubicBezTo>
                    <a:pt x="8890" y="320143"/>
                    <a:pt x="7620" y="273835"/>
                    <a:pt x="8890" y="230834"/>
                  </a:cubicBezTo>
                  <a:cubicBezTo>
                    <a:pt x="10160" y="161371"/>
                    <a:pt x="12700" y="85293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8970" y="30480"/>
                    <a:pt x="133160" y="29210"/>
                  </a:cubicBezTo>
                  <a:cubicBezTo>
                    <a:pt x="241482" y="25400"/>
                    <a:pt x="349804" y="22860"/>
                    <a:pt x="462137" y="20320"/>
                  </a:cubicBezTo>
                  <a:cubicBezTo>
                    <a:pt x="538363" y="17780"/>
                    <a:pt x="614590" y="16510"/>
                    <a:pt x="686804" y="13970"/>
                  </a:cubicBezTo>
                  <a:cubicBezTo>
                    <a:pt x="759019" y="11430"/>
                    <a:pt x="835245" y="8890"/>
                    <a:pt x="907459" y="8890"/>
                  </a:cubicBezTo>
                  <a:cubicBezTo>
                    <a:pt x="987698" y="7620"/>
                    <a:pt x="1067936" y="10160"/>
                    <a:pt x="1148174" y="8890"/>
                  </a:cubicBezTo>
                  <a:cubicBezTo>
                    <a:pt x="1248472" y="8890"/>
                    <a:pt x="3065868" y="6350"/>
                    <a:pt x="3166166" y="5080"/>
                  </a:cubicBezTo>
                  <a:cubicBezTo>
                    <a:pt x="3262451" y="3810"/>
                    <a:pt x="3358737" y="2540"/>
                    <a:pt x="3459035" y="2540"/>
                  </a:cubicBezTo>
                  <a:cubicBezTo>
                    <a:pt x="3623524" y="1270"/>
                    <a:pt x="3784000" y="0"/>
                    <a:pt x="3948489" y="0"/>
                  </a:cubicBezTo>
                  <a:cubicBezTo>
                    <a:pt x="4016691" y="0"/>
                    <a:pt x="4088906" y="2540"/>
                    <a:pt x="4157108" y="2540"/>
                  </a:cubicBezTo>
                  <a:cubicBezTo>
                    <a:pt x="4345668" y="3810"/>
                    <a:pt x="4538239" y="5080"/>
                    <a:pt x="4726799" y="7620"/>
                  </a:cubicBezTo>
                  <a:cubicBezTo>
                    <a:pt x="4827097" y="8890"/>
                    <a:pt x="4927395" y="12700"/>
                    <a:pt x="5027693" y="16510"/>
                  </a:cubicBezTo>
                  <a:cubicBezTo>
                    <a:pt x="5051764" y="16510"/>
                    <a:pt x="5075836" y="16510"/>
                    <a:pt x="5095895" y="16510"/>
                  </a:cubicBezTo>
                  <a:cubicBezTo>
                    <a:pt x="5118539" y="17780"/>
                    <a:pt x="5127429" y="20320"/>
                    <a:pt x="5137589" y="21590"/>
                  </a:cubicBezTo>
                  <a:close/>
                  <a:moveTo>
                    <a:pt x="5147750" y="4241451"/>
                  </a:moveTo>
                  <a:cubicBezTo>
                    <a:pt x="5149020" y="4224941"/>
                    <a:pt x="5150289" y="4212241"/>
                    <a:pt x="5150289" y="4199541"/>
                  </a:cubicBezTo>
                  <a:cubicBezTo>
                    <a:pt x="5149020" y="4014892"/>
                    <a:pt x="5147750" y="3839582"/>
                    <a:pt x="5147750" y="3651040"/>
                  </a:cubicBezTo>
                  <a:cubicBezTo>
                    <a:pt x="5147750" y="3565039"/>
                    <a:pt x="5150289" y="3479038"/>
                    <a:pt x="5149020" y="3393036"/>
                  </a:cubicBezTo>
                  <a:cubicBezTo>
                    <a:pt x="5149020" y="3313651"/>
                    <a:pt x="5147750" y="3230957"/>
                    <a:pt x="5146479" y="3151571"/>
                  </a:cubicBezTo>
                  <a:cubicBezTo>
                    <a:pt x="5141400" y="3029185"/>
                    <a:pt x="5129970" y="495453"/>
                    <a:pt x="5129970" y="373067"/>
                  </a:cubicBezTo>
                  <a:cubicBezTo>
                    <a:pt x="5127429" y="270527"/>
                    <a:pt x="5124889" y="164679"/>
                    <a:pt x="5122350" y="63500"/>
                  </a:cubicBezTo>
                  <a:cubicBezTo>
                    <a:pt x="5121079" y="44450"/>
                    <a:pt x="5119809" y="43180"/>
                    <a:pt x="5083860" y="41910"/>
                  </a:cubicBezTo>
                  <a:cubicBezTo>
                    <a:pt x="5071824" y="41910"/>
                    <a:pt x="5063800" y="41910"/>
                    <a:pt x="5051764" y="40640"/>
                  </a:cubicBezTo>
                  <a:cubicBezTo>
                    <a:pt x="4951467" y="36830"/>
                    <a:pt x="4847157" y="31750"/>
                    <a:pt x="4746859" y="30480"/>
                  </a:cubicBezTo>
                  <a:cubicBezTo>
                    <a:pt x="4502132" y="26670"/>
                    <a:pt x="4253394" y="25400"/>
                    <a:pt x="4008667" y="22860"/>
                  </a:cubicBezTo>
                  <a:cubicBezTo>
                    <a:pt x="3972560" y="22860"/>
                    <a:pt x="3932441" y="22860"/>
                    <a:pt x="3896334" y="22860"/>
                  </a:cubicBezTo>
                  <a:cubicBezTo>
                    <a:pt x="3836155" y="22860"/>
                    <a:pt x="3775976" y="22860"/>
                    <a:pt x="3719810" y="22860"/>
                  </a:cubicBezTo>
                  <a:cubicBezTo>
                    <a:pt x="3591429" y="22860"/>
                    <a:pt x="3463047" y="22860"/>
                    <a:pt x="3338678" y="24130"/>
                  </a:cubicBezTo>
                  <a:cubicBezTo>
                    <a:pt x="3230356" y="25400"/>
                    <a:pt x="1404936" y="29210"/>
                    <a:pt x="1296615" y="29210"/>
                  </a:cubicBezTo>
                  <a:cubicBezTo>
                    <a:pt x="1120091" y="29210"/>
                    <a:pt x="943567" y="26670"/>
                    <a:pt x="767043" y="33020"/>
                  </a:cubicBezTo>
                  <a:cubicBezTo>
                    <a:pt x="674768" y="36830"/>
                    <a:pt x="586506" y="36830"/>
                    <a:pt x="498244" y="38100"/>
                  </a:cubicBezTo>
                  <a:cubicBezTo>
                    <a:pt x="345792" y="41910"/>
                    <a:pt x="193339" y="45720"/>
                    <a:pt x="49530" y="50800"/>
                  </a:cubicBezTo>
                  <a:cubicBezTo>
                    <a:pt x="36830" y="50800"/>
                    <a:pt x="34290" y="53340"/>
                    <a:pt x="33020" y="75370"/>
                  </a:cubicBezTo>
                  <a:cubicBezTo>
                    <a:pt x="31750" y="134910"/>
                    <a:pt x="31750" y="194449"/>
                    <a:pt x="30480" y="253988"/>
                  </a:cubicBezTo>
                  <a:cubicBezTo>
                    <a:pt x="29210" y="353221"/>
                    <a:pt x="26670" y="449145"/>
                    <a:pt x="25400" y="548377"/>
                  </a:cubicBezTo>
                  <a:cubicBezTo>
                    <a:pt x="20320" y="654225"/>
                    <a:pt x="26670" y="3240880"/>
                    <a:pt x="29210" y="3346728"/>
                  </a:cubicBezTo>
                  <a:cubicBezTo>
                    <a:pt x="29210" y="3459191"/>
                    <a:pt x="29210" y="3574962"/>
                    <a:pt x="30480" y="3687426"/>
                  </a:cubicBezTo>
                  <a:cubicBezTo>
                    <a:pt x="30480" y="3770119"/>
                    <a:pt x="33020" y="3852813"/>
                    <a:pt x="33020" y="3935506"/>
                  </a:cubicBezTo>
                  <a:cubicBezTo>
                    <a:pt x="33020" y="4024816"/>
                    <a:pt x="33020" y="4114124"/>
                    <a:pt x="31750" y="4199541"/>
                  </a:cubicBezTo>
                  <a:cubicBezTo>
                    <a:pt x="31750" y="4203351"/>
                    <a:pt x="31750" y="4205891"/>
                    <a:pt x="31750" y="4209701"/>
                  </a:cubicBezTo>
                  <a:cubicBezTo>
                    <a:pt x="31750" y="4219861"/>
                    <a:pt x="35560" y="4223671"/>
                    <a:pt x="44450" y="4223671"/>
                  </a:cubicBezTo>
                  <a:cubicBezTo>
                    <a:pt x="76994" y="4223671"/>
                    <a:pt x="133160" y="4224941"/>
                    <a:pt x="185315" y="4224941"/>
                  </a:cubicBezTo>
                  <a:cubicBezTo>
                    <a:pt x="261542" y="4224941"/>
                    <a:pt x="341780" y="4222401"/>
                    <a:pt x="418006" y="4224941"/>
                  </a:cubicBezTo>
                  <a:cubicBezTo>
                    <a:pt x="542375" y="4228751"/>
                    <a:pt x="666745" y="4231291"/>
                    <a:pt x="791114" y="4230021"/>
                  </a:cubicBezTo>
                  <a:cubicBezTo>
                    <a:pt x="871352" y="4228751"/>
                    <a:pt x="947578" y="4231291"/>
                    <a:pt x="1027817" y="4231291"/>
                  </a:cubicBezTo>
                  <a:cubicBezTo>
                    <a:pt x="1144162" y="4231291"/>
                    <a:pt x="1260508" y="4230021"/>
                    <a:pt x="1376853" y="4231291"/>
                  </a:cubicBezTo>
                  <a:cubicBezTo>
                    <a:pt x="1549365" y="4232561"/>
                    <a:pt x="3442988" y="4222401"/>
                    <a:pt x="3619512" y="4224941"/>
                  </a:cubicBezTo>
                  <a:cubicBezTo>
                    <a:pt x="3695738" y="4226211"/>
                    <a:pt x="3771964" y="4227481"/>
                    <a:pt x="3844179" y="4227481"/>
                  </a:cubicBezTo>
                  <a:cubicBezTo>
                    <a:pt x="3976572" y="4230021"/>
                    <a:pt x="4104953" y="4226211"/>
                    <a:pt x="4237346" y="4230021"/>
                  </a:cubicBezTo>
                  <a:cubicBezTo>
                    <a:pt x="4345668" y="4232561"/>
                    <a:pt x="4453990" y="4232561"/>
                    <a:pt x="4562311" y="4235101"/>
                  </a:cubicBezTo>
                  <a:cubicBezTo>
                    <a:pt x="4722787" y="4238911"/>
                    <a:pt x="4883264" y="4241451"/>
                    <a:pt x="5043740" y="4242721"/>
                  </a:cubicBezTo>
                  <a:cubicBezTo>
                    <a:pt x="5103919" y="4242721"/>
                    <a:pt x="5127429" y="4241451"/>
                    <a:pt x="5147750" y="4241451"/>
                  </a:cubicBezTo>
                  <a:close/>
                </a:path>
              </a:pathLst>
            </a:custGeom>
            <a:solidFill>
              <a:srgbClr val="566E96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812" name="Google Shape;812;p57"/>
          <p:cNvSpPr/>
          <p:nvPr/>
        </p:nvSpPr>
        <p:spPr>
          <a:xfrm rot="5400000">
            <a:off x="4066384" y="-2292729"/>
            <a:ext cx="811962" cy="7488020"/>
          </a:xfrm>
          <a:custGeom>
            <a:rect b="b" l="l" r="r" t="t"/>
            <a:pathLst>
              <a:path extrusionOk="0" h="4724303" w="1569008">
                <a:moveTo>
                  <a:pt x="1565198" y="4098394"/>
                </a:moveTo>
                <a:cubicBezTo>
                  <a:pt x="1565198" y="3881276"/>
                  <a:pt x="1569008" y="3660477"/>
                  <a:pt x="1562658" y="3443359"/>
                </a:cubicBezTo>
                <a:cubicBezTo>
                  <a:pt x="1555038" y="3299840"/>
                  <a:pt x="1543608" y="469941"/>
                  <a:pt x="1543608" y="326423"/>
                </a:cubicBezTo>
                <a:cubicBezTo>
                  <a:pt x="1541068" y="227063"/>
                  <a:pt x="1539798" y="124024"/>
                  <a:pt x="1537258" y="54610"/>
                </a:cubicBezTo>
                <a:cubicBezTo>
                  <a:pt x="1537258" y="44450"/>
                  <a:pt x="1535988" y="34290"/>
                  <a:pt x="1534718" y="21590"/>
                </a:cubicBezTo>
                <a:cubicBezTo>
                  <a:pt x="1524558" y="19050"/>
                  <a:pt x="1515668" y="17780"/>
                  <a:pt x="1505508" y="16510"/>
                </a:cubicBezTo>
                <a:cubicBezTo>
                  <a:pt x="1498386" y="15240"/>
                  <a:pt x="1491455" y="16510"/>
                  <a:pt x="1485679" y="16510"/>
                </a:cubicBezTo>
                <a:cubicBezTo>
                  <a:pt x="1456802" y="13970"/>
                  <a:pt x="1427925" y="8890"/>
                  <a:pt x="1399047" y="7620"/>
                </a:cubicBezTo>
                <a:cubicBezTo>
                  <a:pt x="1344758" y="5080"/>
                  <a:pt x="1289313" y="3810"/>
                  <a:pt x="1235023" y="2540"/>
                </a:cubicBezTo>
                <a:cubicBezTo>
                  <a:pt x="1215386" y="2540"/>
                  <a:pt x="1194595" y="0"/>
                  <a:pt x="1174958" y="0"/>
                </a:cubicBezTo>
                <a:cubicBezTo>
                  <a:pt x="1127599" y="0"/>
                  <a:pt x="1081395" y="1270"/>
                  <a:pt x="1034036" y="1270"/>
                </a:cubicBezTo>
                <a:cubicBezTo>
                  <a:pt x="1006314" y="1270"/>
                  <a:pt x="978591" y="3810"/>
                  <a:pt x="949714" y="3810"/>
                </a:cubicBezTo>
                <a:cubicBezTo>
                  <a:pt x="920836" y="5080"/>
                  <a:pt x="397577" y="7620"/>
                  <a:pt x="368699" y="7620"/>
                </a:cubicBezTo>
                <a:cubicBezTo>
                  <a:pt x="345597" y="7620"/>
                  <a:pt x="322495" y="6350"/>
                  <a:pt x="299393" y="7620"/>
                </a:cubicBezTo>
                <a:cubicBezTo>
                  <a:pt x="278602" y="8890"/>
                  <a:pt x="256655" y="11430"/>
                  <a:pt x="235863" y="12700"/>
                </a:cubicBezTo>
                <a:cubicBezTo>
                  <a:pt x="213916" y="15240"/>
                  <a:pt x="191969" y="16510"/>
                  <a:pt x="171178" y="19050"/>
                </a:cubicBezTo>
                <a:cubicBezTo>
                  <a:pt x="139990" y="21590"/>
                  <a:pt x="107647" y="24130"/>
                  <a:pt x="76459" y="27940"/>
                </a:cubicBezTo>
                <a:cubicBezTo>
                  <a:pt x="57978" y="30480"/>
                  <a:pt x="38100" y="34290"/>
                  <a:pt x="16510" y="36830"/>
                </a:cubicBezTo>
                <a:cubicBezTo>
                  <a:pt x="16510" y="38100"/>
                  <a:pt x="13970" y="40640"/>
                  <a:pt x="13970" y="43180"/>
                </a:cubicBezTo>
                <a:cubicBezTo>
                  <a:pt x="12700" y="72504"/>
                  <a:pt x="10160" y="157144"/>
                  <a:pt x="8890" y="238103"/>
                </a:cubicBezTo>
                <a:cubicBezTo>
                  <a:pt x="7620" y="285943"/>
                  <a:pt x="8890" y="337462"/>
                  <a:pt x="7620" y="385302"/>
                </a:cubicBezTo>
                <a:cubicBezTo>
                  <a:pt x="0" y="628180"/>
                  <a:pt x="5080" y="3634718"/>
                  <a:pt x="7620" y="3881276"/>
                </a:cubicBezTo>
                <a:cubicBezTo>
                  <a:pt x="6350" y="4076314"/>
                  <a:pt x="11430" y="4267673"/>
                  <a:pt x="11430" y="4462711"/>
                </a:cubicBezTo>
                <a:cubicBezTo>
                  <a:pt x="11430" y="4554711"/>
                  <a:pt x="15240" y="4650390"/>
                  <a:pt x="7620" y="4693823"/>
                </a:cubicBezTo>
                <a:cubicBezTo>
                  <a:pt x="5080" y="4702713"/>
                  <a:pt x="10160" y="4709063"/>
                  <a:pt x="19050" y="4710333"/>
                </a:cubicBezTo>
                <a:cubicBezTo>
                  <a:pt x="29210" y="4711603"/>
                  <a:pt x="38100" y="4711603"/>
                  <a:pt x="48260" y="4711603"/>
                </a:cubicBezTo>
                <a:cubicBezTo>
                  <a:pt x="85700" y="4712873"/>
                  <a:pt x="122663" y="4712873"/>
                  <a:pt x="160782" y="4714143"/>
                </a:cubicBezTo>
                <a:cubicBezTo>
                  <a:pt x="181573" y="4715413"/>
                  <a:pt x="202365" y="4716683"/>
                  <a:pt x="222002" y="4717953"/>
                </a:cubicBezTo>
                <a:cubicBezTo>
                  <a:pt x="256655" y="4719223"/>
                  <a:pt x="290153" y="4719223"/>
                  <a:pt x="324806" y="4720493"/>
                </a:cubicBezTo>
                <a:cubicBezTo>
                  <a:pt x="338667" y="4720493"/>
                  <a:pt x="351373" y="4720493"/>
                  <a:pt x="365234" y="4719223"/>
                </a:cubicBezTo>
                <a:cubicBezTo>
                  <a:pt x="371010" y="4719223"/>
                  <a:pt x="377940" y="4717953"/>
                  <a:pt x="383716" y="4717953"/>
                </a:cubicBezTo>
                <a:cubicBezTo>
                  <a:pt x="406818" y="4719223"/>
                  <a:pt x="868857" y="4710333"/>
                  <a:pt x="891959" y="4711603"/>
                </a:cubicBezTo>
                <a:cubicBezTo>
                  <a:pt x="924302" y="4712873"/>
                  <a:pt x="1013244" y="4712873"/>
                  <a:pt x="1045587" y="4712873"/>
                </a:cubicBezTo>
                <a:cubicBezTo>
                  <a:pt x="1058293" y="4712873"/>
                  <a:pt x="1069844" y="4711603"/>
                  <a:pt x="1082550" y="4711603"/>
                </a:cubicBezTo>
                <a:cubicBezTo>
                  <a:pt x="1103342" y="4712873"/>
                  <a:pt x="1124134" y="4714143"/>
                  <a:pt x="1144925" y="4715413"/>
                </a:cubicBezTo>
                <a:cubicBezTo>
                  <a:pt x="1189974" y="4717953"/>
                  <a:pt x="1233868" y="4715413"/>
                  <a:pt x="1278917" y="4719223"/>
                </a:cubicBezTo>
                <a:cubicBezTo>
                  <a:pt x="1353998" y="4724303"/>
                  <a:pt x="1430235" y="4717953"/>
                  <a:pt x="1505508" y="4723033"/>
                </a:cubicBezTo>
                <a:cubicBezTo>
                  <a:pt x="1525828" y="4724303"/>
                  <a:pt x="1546148" y="4723033"/>
                  <a:pt x="1569008" y="4723033"/>
                </a:cubicBezTo>
                <a:cubicBezTo>
                  <a:pt x="1569008" y="4698903"/>
                  <a:pt x="1569008" y="4686203"/>
                  <a:pt x="1569008" y="4654070"/>
                </a:cubicBezTo>
                <a:cubicBezTo>
                  <a:pt x="1567738" y="4466391"/>
                  <a:pt x="1565198" y="4289753"/>
                  <a:pt x="1565198" y="4098394"/>
                </a:cubicBezTo>
                <a:close/>
              </a:path>
            </a:pathLst>
          </a:custGeom>
          <a:solidFill>
            <a:srgbClr val="E95729"/>
          </a:solidFill>
          <a:ln>
            <a:noFill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813" name="Google Shape;813;p5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249336" y="4187057"/>
            <a:ext cx="581511" cy="612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814" name="Google Shape;814;p5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943982" y="3877067"/>
            <a:ext cx="2103003" cy="2110680"/>
          </a:xfrm>
          <a:prstGeom prst="rect">
            <a:avLst/>
          </a:prstGeom>
          <a:noFill/>
          <a:ln>
            <a:noFill/>
          </a:ln>
        </p:spPr>
      </p:pic>
      <p:pic>
        <p:nvPicPr>
          <p:cNvPr id="815" name="Google Shape;815;p5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-2196620">
            <a:off x="4929906" y="4816969"/>
            <a:ext cx="90214" cy="98228"/>
          </a:xfrm>
          <a:prstGeom prst="rect">
            <a:avLst/>
          </a:prstGeom>
          <a:noFill/>
          <a:ln>
            <a:noFill/>
          </a:ln>
        </p:spPr>
      </p:pic>
      <p:pic>
        <p:nvPicPr>
          <p:cNvPr id="816" name="Google Shape;816;p5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rot="-2196745">
            <a:off x="5102329" y="4620909"/>
            <a:ext cx="132836" cy="144634"/>
          </a:xfrm>
          <a:prstGeom prst="rect">
            <a:avLst/>
          </a:prstGeom>
          <a:noFill/>
          <a:ln>
            <a:noFill/>
          </a:ln>
        </p:spPr>
      </p:pic>
      <p:pic>
        <p:nvPicPr>
          <p:cNvPr id="817" name="Google Shape;817;p57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-472540" y="-586291"/>
            <a:ext cx="1843221" cy="1608630"/>
          </a:xfrm>
          <a:prstGeom prst="rect">
            <a:avLst/>
          </a:prstGeom>
          <a:noFill/>
          <a:ln>
            <a:noFill/>
          </a:ln>
        </p:spPr>
      </p:pic>
      <p:pic>
        <p:nvPicPr>
          <p:cNvPr id="818" name="Google Shape;818;p57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 rot="2407509">
            <a:off x="8781983" y="123768"/>
            <a:ext cx="173137" cy="188512"/>
          </a:xfrm>
          <a:prstGeom prst="rect">
            <a:avLst/>
          </a:prstGeom>
          <a:noFill/>
          <a:ln>
            <a:noFill/>
          </a:ln>
        </p:spPr>
      </p:pic>
      <p:pic>
        <p:nvPicPr>
          <p:cNvPr id="819" name="Google Shape;819;p57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 rot="1799897">
            <a:off x="7848278" y="30979"/>
            <a:ext cx="668721" cy="629810"/>
          </a:xfrm>
          <a:prstGeom prst="rect">
            <a:avLst/>
          </a:prstGeom>
          <a:noFill/>
          <a:ln>
            <a:noFill/>
          </a:ln>
        </p:spPr>
      </p:pic>
      <p:sp>
        <p:nvSpPr>
          <p:cNvPr id="820" name="Google Shape;820;p57"/>
          <p:cNvSpPr txBox="1"/>
          <p:nvPr/>
        </p:nvSpPr>
        <p:spPr>
          <a:xfrm>
            <a:off x="962825" y="1980750"/>
            <a:ext cx="63771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203200" lvl="1" marL="457200" marR="0" rtl="0" algn="l">
              <a:lnSpc>
                <a:spcPct val="140012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•"/>
            </a:pPr>
            <a:r>
              <a:rPr lang="en-GB">
                <a:solidFill>
                  <a:srgbClr val="FFFFFF"/>
                </a:solidFill>
              </a:rPr>
              <a:t>Plug the robot into the Chromebook and a volunteer will upload your code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821" name="Google Shape;821;p57"/>
          <p:cNvSpPr txBox="1"/>
          <p:nvPr/>
        </p:nvSpPr>
        <p:spPr>
          <a:xfrm>
            <a:off x="735239" y="1158286"/>
            <a:ext cx="7298100" cy="47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699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100">
                <a:solidFill>
                  <a:srgbClr val="FFFFFF"/>
                </a:solidFill>
                <a:latin typeface="Jua"/>
                <a:ea typeface="Jua"/>
                <a:cs typeface="Jua"/>
                <a:sym typeface="Jua"/>
              </a:rPr>
              <a:t>Step 14</a:t>
            </a:r>
            <a:endParaRPr sz="700"/>
          </a:p>
        </p:txBody>
      </p:sp>
      <p:pic>
        <p:nvPicPr>
          <p:cNvPr id="822" name="Google Shape;822;p57"/>
          <p:cNvPicPr preferRelativeResize="0"/>
          <p:nvPr/>
        </p:nvPicPr>
        <p:blipFill rotWithShape="1">
          <a:blip r:embed="rId10">
            <a:alphaModFix/>
          </a:blip>
          <a:srcRect b="0" l="0" r="0" t="51616"/>
          <a:stretch/>
        </p:blipFill>
        <p:spPr>
          <a:xfrm>
            <a:off x="3892479" y="826850"/>
            <a:ext cx="1159769" cy="50502"/>
          </a:xfrm>
          <a:prstGeom prst="rect">
            <a:avLst/>
          </a:prstGeom>
          <a:noFill/>
          <a:ln>
            <a:noFill/>
          </a:ln>
        </p:spPr>
      </p:pic>
      <p:sp>
        <p:nvSpPr>
          <p:cNvPr id="823" name="Google Shape;823;p57"/>
          <p:cNvSpPr txBox="1"/>
          <p:nvPr/>
        </p:nvSpPr>
        <p:spPr>
          <a:xfrm>
            <a:off x="2921962" y="188000"/>
            <a:ext cx="31008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699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000">
                <a:solidFill>
                  <a:schemeClr val="lt1"/>
                </a:solidFill>
                <a:latin typeface="Jua"/>
                <a:ea typeface="Jua"/>
                <a:cs typeface="Jua"/>
                <a:sym typeface="Jua"/>
              </a:rPr>
              <a:t>Upload Code</a:t>
            </a:r>
            <a:endParaRPr sz="700">
              <a:solidFill>
                <a:schemeClr val="lt1"/>
              </a:solidFill>
            </a:endParaRPr>
          </a:p>
        </p:txBody>
      </p:sp>
      <p:pic>
        <p:nvPicPr>
          <p:cNvPr id="824" name="Google Shape;824;p57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1644887" y="2394250"/>
            <a:ext cx="5790401" cy="2003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1284D"/>
        </a:solidFill>
      </p:bgPr>
    </p:bg>
    <p:spTree>
      <p:nvGrpSpPr>
        <p:cNvPr id="828" name="Shape 8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" name="Google Shape;829;p58"/>
          <p:cNvSpPr txBox="1"/>
          <p:nvPr/>
        </p:nvSpPr>
        <p:spPr>
          <a:xfrm>
            <a:off x="1020782" y="457113"/>
            <a:ext cx="69681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>
                <a:solidFill>
                  <a:srgbClr val="FFFFFF"/>
                </a:solidFill>
                <a:latin typeface="Jua"/>
                <a:ea typeface="Jua"/>
                <a:cs typeface="Jua"/>
                <a:sym typeface="Jua"/>
              </a:rPr>
              <a:t>Let’s Go Test It</a:t>
            </a:r>
            <a:endParaRPr/>
          </a:p>
        </p:txBody>
      </p:sp>
      <p:pic>
        <p:nvPicPr>
          <p:cNvPr id="830" name="Google Shape;830;p5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990804" y="4002833"/>
            <a:ext cx="1981609" cy="198884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31" name="Google Shape;831;p58"/>
          <p:cNvGrpSpPr/>
          <p:nvPr/>
        </p:nvGrpSpPr>
        <p:grpSpPr>
          <a:xfrm>
            <a:off x="857315" y="1504733"/>
            <a:ext cx="7400379" cy="3038621"/>
            <a:chOff x="-3810" y="0"/>
            <a:chExt cx="5108642" cy="3984032"/>
          </a:xfrm>
        </p:grpSpPr>
        <p:sp>
          <p:nvSpPr>
            <p:cNvPr id="832" name="Google Shape;832;p58"/>
            <p:cNvSpPr/>
            <p:nvPr/>
          </p:nvSpPr>
          <p:spPr>
            <a:xfrm>
              <a:off x="10160" y="16510"/>
              <a:ext cx="5079432" cy="3957362"/>
            </a:xfrm>
            <a:custGeom>
              <a:rect b="b" l="l" r="r" t="t"/>
              <a:pathLst>
                <a:path extrusionOk="0" h="3957362" w="5079432">
                  <a:moveTo>
                    <a:pt x="5079432" y="3957362"/>
                  </a:moveTo>
                  <a:lnTo>
                    <a:pt x="0" y="3949742"/>
                  </a:lnTo>
                  <a:lnTo>
                    <a:pt x="0" y="1385743"/>
                  </a:lnTo>
                  <a:lnTo>
                    <a:pt x="17780" y="19050"/>
                  </a:lnTo>
                  <a:lnTo>
                    <a:pt x="2530908" y="0"/>
                  </a:lnTo>
                  <a:lnTo>
                    <a:pt x="5060382" y="5080"/>
                  </a:lnTo>
                  <a:close/>
                </a:path>
              </a:pathLst>
            </a:custGeom>
            <a:solidFill>
              <a:srgbClr val="566E96"/>
            </a:solidFill>
            <a:ln>
              <a:noFill/>
            </a:ln>
          </p:spPr>
        </p:sp>
        <p:sp>
          <p:nvSpPr>
            <p:cNvPr id="833" name="Google Shape;833;p58"/>
            <p:cNvSpPr/>
            <p:nvPr/>
          </p:nvSpPr>
          <p:spPr>
            <a:xfrm>
              <a:off x="-3810" y="0"/>
              <a:ext cx="5108642" cy="3984032"/>
            </a:xfrm>
            <a:custGeom>
              <a:rect b="b" l="l" r="r" t="t"/>
              <a:pathLst>
                <a:path extrusionOk="0" h="3984032" w="5108642">
                  <a:moveTo>
                    <a:pt x="5074352" y="21590"/>
                  </a:moveTo>
                  <a:cubicBezTo>
                    <a:pt x="5075622" y="34290"/>
                    <a:pt x="5075622" y="44450"/>
                    <a:pt x="5076892" y="54610"/>
                  </a:cubicBezTo>
                  <a:cubicBezTo>
                    <a:pt x="5079432" y="124036"/>
                    <a:pt x="5080702" y="210485"/>
                    <a:pt x="5083242" y="293847"/>
                  </a:cubicBezTo>
                  <a:cubicBezTo>
                    <a:pt x="5083242" y="414259"/>
                    <a:pt x="5095942" y="2788533"/>
                    <a:pt x="5102292" y="2908944"/>
                  </a:cubicBezTo>
                  <a:cubicBezTo>
                    <a:pt x="5108642" y="3091106"/>
                    <a:pt x="5104832" y="3276355"/>
                    <a:pt x="5104832" y="3458516"/>
                  </a:cubicBezTo>
                  <a:cubicBezTo>
                    <a:pt x="5104832" y="3619065"/>
                    <a:pt x="5106102" y="3767264"/>
                    <a:pt x="5107372" y="3923072"/>
                  </a:cubicBezTo>
                  <a:cubicBezTo>
                    <a:pt x="5107372" y="3944662"/>
                    <a:pt x="5107372" y="3958632"/>
                    <a:pt x="5107372" y="3982762"/>
                  </a:cubicBezTo>
                  <a:cubicBezTo>
                    <a:pt x="5084512" y="3982762"/>
                    <a:pt x="5064192" y="3984032"/>
                    <a:pt x="5032863" y="3982762"/>
                  </a:cubicBezTo>
                  <a:cubicBezTo>
                    <a:pt x="4775349" y="3977682"/>
                    <a:pt x="4513873" y="3984032"/>
                    <a:pt x="4256358" y="3978952"/>
                  </a:cubicBezTo>
                  <a:cubicBezTo>
                    <a:pt x="4101849" y="3975142"/>
                    <a:pt x="3951302" y="3977682"/>
                    <a:pt x="3796794" y="3975142"/>
                  </a:cubicBezTo>
                  <a:cubicBezTo>
                    <a:pt x="3725482" y="3973872"/>
                    <a:pt x="3654171" y="3972602"/>
                    <a:pt x="3582859" y="3971332"/>
                  </a:cubicBezTo>
                  <a:cubicBezTo>
                    <a:pt x="3539279" y="3971332"/>
                    <a:pt x="3499662" y="3972602"/>
                    <a:pt x="3456082" y="3972602"/>
                  </a:cubicBezTo>
                  <a:cubicBezTo>
                    <a:pt x="3345153" y="3971332"/>
                    <a:pt x="3040098" y="3972602"/>
                    <a:pt x="2929168" y="3971332"/>
                  </a:cubicBezTo>
                  <a:cubicBezTo>
                    <a:pt x="2849933" y="3970062"/>
                    <a:pt x="1265229" y="3978952"/>
                    <a:pt x="1185993" y="3977682"/>
                  </a:cubicBezTo>
                  <a:cubicBezTo>
                    <a:pt x="1166185" y="3977682"/>
                    <a:pt x="1142414" y="3978952"/>
                    <a:pt x="1122605" y="3978952"/>
                  </a:cubicBezTo>
                  <a:cubicBezTo>
                    <a:pt x="1075064" y="3978952"/>
                    <a:pt x="1031485" y="3980222"/>
                    <a:pt x="983944" y="3980222"/>
                  </a:cubicBezTo>
                  <a:cubicBezTo>
                    <a:pt x="865091" y="3980222"/>
                    <a:pt x="750200" y="3978952"/>
                    <a:pt x="631347" y="3977682"/>
                  </a:cubicBezTo>
                  <a:cubicBezTo>
                    <a:pt x="560035" y="3976412"/>
                    <a:pt x="488723" y="3975142"/>
                    <a:pt x="421374" y="3973872"/>
                  </a:cubicBezTo>
                  <a:cubicBezTo>
                    <a:pt x="294597" y="3972602"/>
                    <a:pt x="167821" y="3971332"/>
                    <a:pt x="48260" y="3971332"/>
                  </a:cubicBezTo>
                  <a:cubicBezTo>
                    <a:pt x="38100" y="3971332"/>
                    <a:pt x="29210" y="3971332"/>
                    <a:pt x="19050" y="3970062"/>
                  </a:cubicBezTo>
                  <a:cubicBezTo>
                    <a:pt x="10160" y="3968792"/>
                    <a:pt x="5080" y="3962442"/>
                    <a:pt x="7620" y="3953552"/>
                  </a:cubicBezTo>
                  <a:cubicBezTo>
                    <a:pt x="16510" y="3921639"/>
                    <a:pt x="12700" y="3844451"/>
                    <a:pt x="11430" y="3764177"/>
                  </a:cubicBezTo>
                  <a:cubicBezTo>
                    <a:pt x="10160" y="3600540"/>
                    <a:pt x="6350" y="3439991"/>
                    <a:pt x="7620" y="3276355"/>
                  </a:cubicBezTo>
                  <a:cubicBezTo>
                    <a:pt x="5080" y="3072581"/>
                    <a:pt x="0" y="550108"/>
                    <a:pt x="7620" y="343247"/>
                  </a:cubicBezTo>
                  <a:cubicBezTo>
                    <a:pt x="8890" y="303110"/>
                    <a:pt x="7620" y="259885"/>
                    <a:pt x="8890" y="219748"/>
                  </a:cubicBezTo>
                  <a:cubicBezTo>
                    <a:pt x="10160" y="154911"/>
                    <a:pt x="12700" y="83899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8777" y="30480"/>
                    <a:pt x="132165" y="29210"/>
                  </a:cubicBezTo>
                  <a:cubicBezTo>
                    <a:pt x="239133" y="25400"/>
                    <a:pt x="346100" y="22860"/>
                    <a:pt x="457029" y="20320"/>
                  </a:cubicBezTo>
                  <a:cubicBezTo>
                    <a:pt x="532303" y="17780"/>
                    <a:pt x="607576" y="16510"/>
                    <a:pt x="678888" y="13970"/>
                  </a:cubicBezTo>
                  <a:cubicBezTo>
                    <a:pt x="750200" y="11430"/>
                    <a:pt x="825473" y="8890"/>
                    <a:pt x="896785" y="8890"/>
                  </a:cubicBezTo>
                  <a:cubicBezTo>
                    <a:pt x="976020" y="7620"/>
                    <a:pt x="1055255" y="10160"/>
                    <a:pt x="1134491" y="8890"/>
                  </a:cubicBezTo>
                  <a:cubicBezTo>
                    <a:pt x="1233535" y="8890"/>
                    <a:pt x="3028212" y="6350"/>
                    <a:pt x="3127256" y="5080"/>
                  </a:cubicBezTo>
                  <a:cubicBezTo>
                    <a:pt x="3222339" y="3810"/>
                    <a:pt x="3317421" y="2540"/>
                    <a:pt x="3416465" y="2540"/>
                  </a:cubicBezTo>
                  <a:cubicBezTo>
                    <a:pt x="3578897" y="1270"/>
                    <a:pt x="3737367" y="0"/>
                    <a:pt x="3899800" y="0"/>
                  </a:cubicBezTo>
                  <a:cubicBezTo>
                    <a:pt x="3967149" y="0"/>
                    <a:pt x="4038461" y="2540"/>
                    <a:pt x="4105811" y="2540"/>
                  </a:cubicBezTo>
                  <a:cubicBezTo>
                    <a:pt x="4292014" y="3810"/>
                    <a:pt x="4482179" y="5080"/>
                    <a:pt x="4668381" y="7620"/>
                  </a:cubicBezTo>
                  <a:cubicBezTo>
                    <a:pt x="4767425" y="8890"/>
                    <a:pt x="4866469" y="12700"/>
                    <a:pt x="4965513" y="16510"/>
                  </a:cubicBezTo>
                  <a:cubicBezTo>
                    <a:pt x="4989284" y="16510"/>
                    <a:pt x="5013054" y="16510"/>
                    <a:pt x="5032863" y="16510"/>
                  </a:cubicBezTo>
                  <a:cubicBezTo>
                    <a:pt x="5055302" y="17780"/>
                    <a:pt x="5064192" y="20320"/>
                    <a:pt x="5074352" y="21590"/>
                  </a:cubicBezTo>
                  <a:close/>
                  <a:moveTo>
                    <a:pt x="5084512" y="3966252"/>
                  </a:moveTo>
                  <a:cubicBezTo>
                    <a:pt x="5085782" y="3949742"/>
                    <a:pt x="5087052" y="3937042"/>
                    <a:pt x="5087052" y="3924342"/>
                  </a:cubicBezTo>
                  <a:cubicBezTo>
                    <a:pt x="5085782" y="3751827"/>
                    <a:pt x="5084512" y="3588191"/>
                    <a:pt x="5084512" y="3412204"/>
                  </a:cubicBezTo>
                  <a:cubicBezTo>
                    <a:pt x="5084512" y="3331930"/>
                    <a:pt x="5087052" y="3251655"/>
                    <a:pt x="5085782" y="3171380"/>
                  </a:cubicBezTo>
                  <a:cubicBezTo>
                    <a:pt x="5085782" y="3097281"/>
                    <a:pt x="5084512" y="3020094"/>
                    <a:pt x="5083242" y="2945994"/>
                  </a:cubicBezTo>
                  <a:cubicBezTo>
                    <a:pt x="5078162" y="2831757"/>
                    <a:pt x="5066732" y="466746"/>
                    <a:pt x="5066732" y="352510"/>
                  </a:cubicBezTo>
                  <a:cubicBezTo>
                    <a:pt x="5064192" y="256798"/>
                    <a:pt x="5061652" y="157998"/>
                    <a:pt x="5059112" y="63500"/>
                  </a:cubicBezTo>
                  <a:cubicBezTo>
                    <a:pt x="5057842" y="44450"/>
                    <a:pt x="5056572" y="43180"/>
                    <a:pt x="5020978" y="41910"/>
                  </a:cubicBezTo>
                  <a:cubicBezTo>
                    <a:pt x="5009093" y="41910"/>
                    <a:pt x="5001169" y="41910"/>
                    <a:pt x="4989284" y="40640"/>
                  </a:cubicBezTo>
                  <a:cubicBezTo>
                    <a:pt x="4890240" y="36830"/>
                    <a:pt x="4787234" y="31750"/>
                    <a:pt x="4688190" y="30480"/>
                  </a:cubicBezTo>
                  <a:cubicBezTo>
                    <a:pt x="4446523" y="26670"/>
                    <a:pt x="4200894" y="25400"/>
                    <a:pt x="3959226" y="22860"/>
                  </a:cubicBezTo>
                  <a:cubicBezTo>
                    <a:pt x="3923570" y="22860"/>
                    <a:pt x="3883953" y="22860"/>
                    <a:pt x="3848297" y="22860"/>
                  </a:cubicBezTo>
                  <a:cubicBezTo>
                    <a:pt x="3788870" y="22860"/>
                    <a:pt x="3729444" y="22860"/>
                    <a:pt x="3673979" y="22860"/>
                  </a:cubicBezTo>
                  <a:cubicBezTo>
                    <a:pt x="3547203" y="22860"/>
                    <a:pt x="3420427" y="22860"/>
                    <a:pt x="3297612" y="24130"/>
                  </a:cubicBezTo>
                  <a:cubicBezTo>
                    <a:pt x="3190644" y="25400"/>
                    <a:pt x="1388043" y="29210"/>
                    <a:pt x="1281076" y="29210"/>
                  </a:cubicBezTo>
                  <a:cubicBezTo>
                    <a:pt x="1106758" y="29210"/>
                    <a:pt x="932441" y="26670"/>
                    <a:pt x="758123" y="33020"/>
                  </a:cubicBezTo>
                  <a:cubicBezTo>
                    <a:pt x="667003" y="36830"/>
                    <a:pt x="579844" y="36830"/>
                    <a:pt x="492685" y="38100"/>
                  </a:cubicBezTo>
                  <a:cubicBezTo>
                    <a:pt x="342138" y="41910"/>
                    <a:pt x="191591" y="45720"/>
                    <a:pt x="49530" y="50800"/>
                  </a:cubicBezTo>
                  <a:cubicBezTo>
                    <a:pt x="36830" y="50800"/>
                    <a:pt x="34290" y="53340"/>
                    <a:pt x="33020" y="74636"/>
                  </a:cubicBezTo>
                  <a:cubicBezTo>
                    <a:pt x="31750" y="130211"/>
                    <a:pt x="31750" y="185786"/>
                    <a:pt x="30480" y="241360"/>
                  </a:cubicBezTo>
                  <a:cubicBezTo>
                    <a:pt x="29210" y="333985"/>
                    <a:pt x="26670" y="423522"/>
                    <a:pt x="25400" y="516146"/>
                  </a:cubicBezTo>
                  <a:cubicBezTo>
                    <a:pt x="20320" y="614946"/>
                    <a:pt x="26670" y="3029356"/>
                    <a:pt x="29210" y="3128156"/>
                  </a:cubicBezTo>
                  <a:cubicBezTo>
                    <a:pt x="29210" y="3233130"/>
                    <a:pt x="29210" y="3341192"/>
                    <a:pt x="30480" y="3446166"/>
                  </a:cubicBezTo>
                  <a:cubicBezTo>
                    <a:pt x="30480" y="3523353"/>
                    <a:pt x="33020" y="3600540"/>
                    <a:pt x="33020" y="3677727"/>
                  </a:cubicBezTo>
                  <a:cubicBezTo>
                    <a:pt x="33020" y="3761089"/>
                    <a:pt x="33020" y="3844451"/>
                    <a:pt x="31750" y="3924342"/>
                  </a:cubicBezTo>
                  <a:cubicBezTo>
                    <a:pt x="31750" y="3928152"/>
                    <a:pt x="31750" y="3930692"/>
                    <a:pt x="31750" y="3934502"/>
                  </a:cubicBezTo>
                  <a:cubicBezTo>
                    <a:pt x="31750" y="3944662"/>
                    <a:pt x="35560" y="3948472"/>
                    <a:pt x="44450" y="3948472"/>
                  </a:cubicBezTo>
                  <a:cubicBezTo>
                    <a:pt x="76700" y="3948472"/>
                    <a:pt x="132165" y="3949742"/>
                    <a:pt x="183668" y="3949742"/>
                  </a:cubicBezTo>
                  <a:cubicBezTo>
                    <a:pt x="258941" y="3949742"/>
                    <a:pt x="338177" y="3947202"/>
                    <a:pt x="413450" y="3949742"/>
                  </a:cubicBezTo>
                  <a:cubicBezTo>
                    <a:pt x="536265" y="3953552"/>
                    <a:pt x="659079" y="3956092"/>
                    <a:pt x="781894" y="3954822"/>
                  </a:cubicBezTo>
                  <a:cubicBezTo>
                    <a:pt x="861129" y="3953552"/>
                    <a:pt x="936402" y="3956092"/>
                    <a:pt x="1015638" y="3956092"/>
                  </a:cubicBezTo>
                  <a:cubicBezTo>
                    <a:pt x="1130529" y="3956092"/>
                    <a:pt x="1245420" y="3954822"/>
                    <a:pt x="1360311" y="3956092"/>
                  </a:cubicBezTo>
                  <a:cubicBezTo>
                    <a:pt x="1530667" y="3957362"/>
                    <a:pt x="3400618" y="3947202"/>
                    <a:pt x="3574935" y="3949742"/>
                  </a:cubicBezTo>
                  <a:cubicBezTo>
                    <a:pt x="3650209" y="3951012"/>
                    <a:pt x="3725482" y="3952282"/>
                    <a:pt x="3796794" y="3952282"/>
                  </a:cubicBezTo>
                  <a:cubicBezTo>
                    <a:pt x="3927532" y="3954822"/>
                    <a:pt x="4054308" y="3951012"/>
                    <a:pt x="4185047" y="3954822"/>
                  </a:cubicBezTo>
                  <a:cubicBezTo>
                    <a:pt x="4292014" y="3957362"/>
                    <a:pt x="4398982" y="3957362"/>
                    <a:pt x="4505949" y="3959902"/>
                  </a:cubicBezTo>
                  <a:cubicBezTo>
                    <a:pt x="4664420" y="3963712"/>
                    <a:pt x="4822890" y="3966252"/>
                    <a:pt x="4981360" y="3967522"/>
                  </a:cubicBezTo>
                  <a:cubicBezTo>
                    <a:pt x="5040787" y="3967522"/>
                    <a:pt x="5064192" y="3966252"/>
                    <a:pt x="5084512" y="3966252"/>
                  </a:cubicBezTo>
                  <a:close/>
                </a:path>
              </a:pathLst>
            </a:custGeom>
            <a:solidFill>
              <a:srgbClr val="566E96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834" name="Google Shape;834;p5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1799898">
            <a:off x="8033090" y="421771"/>
            <a:ext cx="626719" cy="590252"/>
          </a:xfrm>
          <a:prstGeom prst="rect">
            <a:avLst/>
          </a:prstGeom>
          <a:noFill/>
          <a:ln>
            <a:noFill/>
          </a:ln>
        </p:spPr>
      </p:pic>
      <p:pic>
        <p:nvPicPr>
          <p:cNvPr id="835" name="Google Shape;835;p5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257881" y="1293388"/>
            <a:ext cx="180431" cy="196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36" name="Google Shape;836;p5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019371" y="1192671"/>
            <a:ext cx="90216" cy="98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37" name="Google Shape;837;p58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 rot="-3186362">
            <a:off x="878725" y="1145607"/>
            <a:ext cx="90211" cy="98226"/>
          </a:xfrm>
          <a:prstGeom prst="rect">
            <a:avLst/>
          </a:prstGeom>
          <a:noFill/>
          <a:ln>
            <a:noFill/>
          </a:ln>
        </p:spPr>
      </p:pic>
      <p:pic>
        <p:nvPicPr>
          <p:cNvPr id="838" name="Google Shape;838;p5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rot="-3186291">
            <a:off x="994107" y="901661"/>
            <a:ext cx="132832" cy="144634"/>
          </a:xfrm>
          <a:prstGeom prst="rect">
            <a:avLst/>
          </a:prstGeom>
          <a:noFill/>
          <a:ln>
            <a:noFill/>
          </a:ln>
        </p:spPr>
      </p:pic>
      <p:pic>
        <p:nvPicPr>
          <p:cNvPr id="839" name="Google Shape;839;p58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 rot="-1818966">
            <a:off x="-920963" y="-255645"/>
            <a:ext cx="2259971" cy="1014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840" name="Google Shape;840;p58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7572007" y="3847249"/>
            <a:ext cx="2810753" cy="1563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841" name="Google Shape;841;p58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7459648" y="3038635"/>
            <a:ext cx="1684355" cy="1881644"/>
          </a:xfrm>
          <a:prstGeom prst="rect">
            <a:avLst/>
          </a:prstGeom>
          <a:noFill/>
          <a:ln>
            <a:noFill/>
          </a:ln>
        </p:spPr>
      </p:pic>
      <p:pic>
        <p:nvPicPr>
          <p:cNvPr id="842" name="Google Shape;842;p58"/>
          <p:cNvPicPr preferRelativeResize="0"/>
          <p:nvPr/>
        </p:nvPicPr>
        <p:blipFill rotWithShape="1">
          <a:blip r:embed="rId11">
            <a:alphaModFix/>
          </a:blip>
          <a:srcRect b="0" l="0" r="0" t="33061"/>
          <a:stretch/>
        </p:blipFill>
        <p:spPr>
          <a:xfrm>
            <a:off x="2232438" y="1643200"/>
            <a:ext cx="4679126" cy="2940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1284D"/>
        </a:solidFill>
      </p:bgPr>
    </p:bg>
    <p:spTree>
      <p:nvGrpSpPr>
        <p:cNvPr id="846" name="Shape 8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7" name="Google Shape;847;p5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856851" y="-680517"/>
            <a:ext cx="1962366" cy="2024954"/>
          </a:xfrm>
          <a:prstGeom prst="rect">
            <a:avLst/>
          </a:prstGeom>
          <a:noFill/>
          <a:ln>
            <a:noFill/>
          </a:ln>
        </p:spPr>
      </p:pic>
      <p:pic>
        <p:nvPicPr>
          <p:cNvPr id="848" name="Google Shape;848;p5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822688" y="-685280"/>
            <a:ext cx="2103003" cy="2110680"/>
          </a:xfrm>
          <a:prstGeom prst="rect">
            <a:avLst/>
          </a:prstGeom>
          <a:noFill/>
          <a:ln>
            <a:noFill/>
          </a:ln>
        </p:spPr>
      </p:pic>
      <p:pic>
        <p:nvPicPr>
          <p:cNvPr id="849" name="Google Shape;849;p5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17010" y="370059"/>
            <a:ext cx="483145" cy="509061"/>
          </a:xfrm>
          <a:prstGeom prst="rect">
            <a:avLst/>
          </a:prstGeom>
          <a:noFill/>
          <a:ln>
            <a:noFill/>
          </a:ln>
        </p:spPr>
      </p:pic>
      <p:pic>
        <p:nvPicPr>
          <p:cNvPr id="850" name="Google Shape;850;p5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rot="1376937">
            <a:off x="-654997" y="4065139"/>
            <a:ext cx="2236476" cy="2049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51" name="Google Shape;851;p59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 rot="-3955626">
            <a:off x="1113857" y="3102109"/>
            <a:ext cx="164531" cy="179144"/>
          </a:xfrm>
          <a:prstGeom prst="rect">
            <a:avLst/>
          </a:prstGeom>
          <a:noFill/>
          <a:ln>
            <a:noFill/>
          </a:ln>
        </p:spPr>
      </p:pic>
      <p:pic>
        <p:nvPicPr>
          <p:cNvPr id="852" name="Google Shape;852;p59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 rot="-3955675">
            <a:off x="1270325" y="2979424"/>
            <a:ext cx="82268" cy="89572"/>
          </a:xfrm>
          <a:prstGeom prst="rect">
            <a:avLst/>
          </a:prstGeom>
          <a:noFill/>
          <a:ln>
            <a:noFill/>
          </a:ln>
        </p:spPr>
      </p:pic>
      <p:pic>
        <p:nvPicPr>
          <p:cNvPr id="853" name="Google Shape;853;p59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 rot="9281514">
            <a:off x="7858601" y="4620616"/>
            <a:ext cx="2810754" cy="156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54" name="Google Shape;854;p59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 rot="-1818966">
            <a:off x="-920963" y="-255645"/>
            <a:ext cx="2259971" cy="1014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855" name="Google Shape;855;p59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 rot="1799898">
            <a:off x="7962431" y="3827366"/>
            <a:ext cx="626719" cy="590252"/>
          </a:xfrm>
          <a:prstGeom prst="rect">
            <a:avLst/>
          </a:prstGeom>
          <a:noFill/>
          <a:ln>
            <a:noFill/>
          </a:ln>
        </p:spPr>
      </p:pic>
      <p:pic>
        <p:nvPicPr>
          <p:cNvPr id="856" name="Google Shape;856;p59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7989607" y="4581835"/>
            <a:ext cx="180431" cy="196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57" name="Google Shape;857;p59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7751097" y="4481117"/>
            <a:ext cx="90216" cy="982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58" name="Google Shape;858;p59"/>
          <p:cNvGrpSpPr/>
          <p:nvPr/>
        </p:nvGrpSpPr>
        <p:grpSpPr>
          <a:xfrm>
            <a:off x="1109621" y="1621124"/>
            <a:ext cx="6924713" cy="985525"/>
            <a:chOff x="0" y="-371475"/>
            <a:chExt cx="18465900" cy="2628066"/>
          </a:xfrm>
        </p:grpSpPr>
        <p:sp>
          <p:nvSpPr>
            <p:cNvPr id="859" name="Google Shape;859;p59"/>
            <p:cNvSpPr txBox="1"/>
            <p:nvPr/>
          </p:nvSpPr>
          <p:spPr>
            <a:xfrm>
              <a:off x="0" y="-371475"/>
              <a:ext cx="18465900" cy="1806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9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4400">
                  <a:solidFill>
                    <a:srgbClr val="FFFFFF"/>
                  </a:solidFill>
                  <a:latin typeface="Jua"/>
                  <a:ea typeface="Jua"/>
                  <a:cs typeface="Jua"/>
                  <a:sym typeface="Jua"/>
                </a:rPr>
                <a:t>THANK YOU</a:t>
              </a:r>
              <a:r>
                <a:rPr b="0" i="0" lang="en-GB" sz="4400" u="none" cap="none" strike="noStrike">
                  <a:solidFill>
                    <a:srgbClr val="FFFFFF"/>
                  </a:solidFill>
                  <a:latin typeface="Jua"/>
                  <a:ea typeface="Jua"/>
                  <a:cs typeface="Jua"/>
                  <a:sym typeface="Jua"/>
                </a:rPr>
                <a:t>!</a:t>
              </a:r>
              <a:endParaRPr sz="700"/>
            </a:p>
          </p:txBody>
        </p:sp>
        <p:pic>
          <p:nvPicPr>
            <p:cNvPr id="860" name="Google Shape;860;p59"/>
            <p:cNvPicPr preferRelativeResize="0"/>
            <p:nvPr/>
          </p:nvPicPr>
          <p:blipFill rotWithShape="1">
            <a:blip r:embed="rId13">
              <a:alphaModFix/>
            </a:blip>
            <a:srcRect b="0" l="0" r="0" t="51616"/>
            <a:stretch/>
          </p:blipFill>
          <p:spPr>
            <a:xfrm>
              <a:off x="6698186" y="2035833"/>
              <a:ext cx="5069650" cy="220758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861" name="Google Shape;861;p59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3600080" y="2847681"/>
            <a:ext cx="1828206" cy="19306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1284D"/>
        </a:solidFill>
      </p:bgPr>
    </p:bg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1" name="Google Shape;201;p28"/>
          <p:cNvGrpSpPr/>
          <p:nvPr/>
        </p:nvGrpSpPr>
        <p:grpSpPr>
          <a:xfrm rot="82378">
            <a:off x="4609700" y="1153914"/>
            <a:ext cx="4057987" cy="3441422"/>
            <a:chOff x="-3810" y="0"/>
            <a:chExt cx="5171879" cy="4386084"/>
          </a:xfrm>
        </p:grpSpPr>
        <p:sp>
          <p:nvSpPr>
            <p:cNvPr id="202" name="Google Shape;202;p28"/>
            <p:cNvSpPr/>
            <p:nvPr/>
          </p:nvSpPr>
          <p:spPr>
            <a:xfrm>
              <a:off x="10160" y="16510"/>
              <a:ext cx="5142669" cy="4359414"/>
            </a:xfrm>
            <a:custGeom>
              <a:rect b="b" l="l" r="r" t="t"/>
              <a:pathLst>
                <a:path extrusionOk="0" h="4359414" w="5142669">
                  <a:moveTo>
                    <a:pt x="5142669" y="4359414"/>
                  </a:moveTo>
                  <a:lnTo>
                    <a:pt x="0" y="4351794"/>
                  </a:lnTo>
                  <a:lnTo>
                    <a:pt x="0" y="1525186"/>
                  </a:lnTo>
                  <a:lnTo>
                    <a:pt x="17780" y="19050"/>
                  </a:lnTo>
                  <a:lnTo>
                    <a:pt x="2562445" y="0"/>
                  </a:lnTo>
                  <a:lnTo>
                    <a:pt x="5123619" y="5080"/>
                  </a:lnTo>
                  <a:close/>
                </a:path>
              </a:pathLst>
            </a:custGeom>
            <a:solidFill>
              <a:srgbClr val="566E96"/>
            </a:solidFill>
            <a:ln>
              <a:noFill/>
            </a:ln>
          </p:spPr>
        </p:sp>
        <p:sp>
          <p:nvSpPr>
            <p:cNvPr id="203" name="Google Shape;203;p28"/>
            <p:cNvSpPr/>
            <p:nvPr/>
          </p:nvSpPr>
          <p:spPr>
            <a:xfrm>
              <a:off x="-3810" y="0"/>
              <a:ext cx="5171879" cy="4386084"/>
            </a:xfrm>
            <a:custGeom>
              <a:rect b="b" l="l" r="r" t="t"/>
              <a:pathLst>
                <a:path extrusionOk="0" h="4386084" w="5171879">
                  <a:moveTo>
                    <a:pt x="5137589" y="21590"/>
                  </a:moveTo>
                  <a:cubicBezTo>
                    <a:pt x="5138859" y="34290"/>
                    <a:pt x="5138859" y="44450"/>
                    <a:pt x="5140129" y="54610"/>
                  </a:cubicBezTo>
                  <a:cubicBezTo>
                    <a:pt x="5142670" y="130257"/>
                    <a:pt x="5143939" y="225716"/>
                    <a:pt x="5146479" y="317767"/>
                  </a:cubicBezTo>
                  <a:cubicBezTo>
                    <a:pt x="5146479" y="450728"/>
                    <a:pt x="5159179" y="3072459"/>
                    <a:pt x="5165529" y="3205420"/>
                  </a:cubicBezTo>
                  <a:cubicBezTo>
                    <a:pt x="5171879" y="3406567"/>
                    <a:pt x="5168070" y="3611124"/>
                    <a:pt x="5168070" y="3812271"/>
                  </a:cubicBezTo>
                  <a:cubicBezTo>
                    <a:pt x="5168070" y="3989553"/>
                    <a:pt x="5169339" y="4153198"/>
                    <a:pt x="5170609" y="4325124"/>
                  </a:cubicBezTo>
                  <a:cubicBezTo>
                    <a:pt x="5170609" y="4346714"/>
                    <a:pt x="5170609" y="4360684"/>
                    <a:pt x="5170609" y="4384814"/>
                  </a:cubicBezTo>
                  <a:cubicBezTo>
                    <a:pt x="5147750" y="4384814"/>
                    <a:pt x="5127429" y="4386084"/>
                    <a:pt x="5095895" y="4384814"/>
                  </a:cubicBezTo>
                  <a:cubicBezTo>
                    <a:pt x="4835121" y="4379734"/>
                    <a:pt x="4570335" y="4386084"/>
                    <a:pt x="4309561" y="4381004"/>
                  </a:cubicBezTo>
                  <a:cubicBezTo>
                    <a:pt x="4153096" y="4377194"/>
                    <a:pt x="4000643" y="4379734"/>
                    <a:pt x="3844179" y="4377194"/>
                  </a:cubicBezTo>
                  <a:cubicBezTo>
                    <a:pt x="3771964" y="4375924"/>
                    <a:pt x="3699750" y="4374654"/>
                    <a:pt x="3627536" y="4373384"/>
                  </a:cubicBezTo>
                  <a:cubicBezTo>
                    <a:pt x="3583405" y="4373384"/>
                    <a:pt x="3543285" y="4374654"/>
                    <a:pt x="3499154" y="4374654"/>
                  </a:cubicBezTo>
                  <a:cubicBezTo>
                    <a:pt x="3386821" y="4373384"/>
                    <a:pt x="3077904" y="4374654"/>
                    <a:pt x="2965570" y="4373384"/>
                  </a:cubicBezTo>
                  <a:cubicBezTo>
                    <a:pt x="2885332" y="4372114"/>
                    <a:pt x="1280567" y="4381004"/>
                    <a:pt x="1200329" y="4379734"/>
                  </a:cubicBezTo>
                  <a:cubicBezTo>
                    <a:pt x="1180269" y="4379734"/>
                    <a:pt x="1156198" y="4381004"/>
                    <a:pt x="1136138" y="4381004"/>
                  </a:cubicBezTo>
                  <a:cubicBezTo>
                    <a:pt x="1087995" y="4381004"/>
                    <a:pt x="1043864" y="4382274"/>
                    <a:pt x="995721" y="4382274"/>
                  </a:cubicBezTo>
                  <a:cubicBezTo>
                    <a:pt x="875364" y="4382274"/>
                    <a:pt x="759019" y="4381004"/>
                    <a:pt x="638661" y="4379734"/>
                  </a:cubicBezTo>
                  <a:cubicBezTo>
                    <a:pt x="566447" y="4378464"/>
                    <a:pt x="494232" y="4377194"/>
                    <a:pt x="426030" y="4375924"/>
                  </a:cubicBezTo>
                  <a:cubicBezTo>
                    <a:pt x="297649" y="4374654"/>
                    <a:pt x="169268" y="4373384"/>
                    <a:pt x="48260" y="4373384"/>
                  </a:cubicBezTo>
                  <a:cubicBezTo>
                    <a:pt x="38100" y="4373384"/>
                    <a:pt x="29210" y="4373384"/>
                    <a:pt x="19050" y="4372114"/>
                  </a:cubicBezTo>
                  <a:cubicBezTo>
                    <a:pt x="10160" y="4370844"/>
                    <a:pt x="5080" y="4364494"/>
                    <a:pt x="7620" y="4355604"/>
                  </a:cubicBezTo>
                  <a:cubicBezTo>
                    <a:pt x="16510" y="4323662"/>
                    <a:pt x="12700" y="4238430"/>
                    <a:pt x="11430" y="4149789"/>
                  </a:cubicBezTo>
                  <a:cubicBezTo>
                    <a:pt x="10160" y="3969097"/>
                    <a:pt x="6350" y="3791815"/>
                    <a:pt x="7620" y="3611124"/>
                  </a:cubicBezTo>
                  <a:cubicBezTo>
                    <a:pt x="5080" y="3386112"/>
                    <a:pt x="0" y="600736"/>
                    <a:pt x="7620" y="372315"/>
                  </a:cubicBezTo>
                  <a:cubicBezTo>
                    <a:pt x="8890" y="327994"/>
                    <a:pt x="7620" y="280265"/>
                    <a:pt x="8890" y="235944"/>
                  </a:cubicBezTo>
                  <a:cubicBezTo>
                    <a:pt x="10160" y="164350"/>
                    <a:pt x="12700" y="85936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8970" y="30480"/>
                    <a:pt x="133160" y="29210"/>
                  </a:cubicBezTo>
                  <a:cubicBezTo>
                    <a:pt x="241482" y="25400"/>
                    <a:pt x="349804" y="22860"/>
                    <a:pt x="462137" y="20320"/>
                  </a:cubicBezTo>
                  <a:cubicBezTo>
                    <a:pt x="538363" y="17780"/>
                    <a:pt x="614590" y="16510"/>
                    <a:pt x="686804" y="13970"/>
                  </a:cubicBezTo>
                  <a:cubicBezTo>
                    <a:pt x="759019" y="11430"/>
                    <a:pt x="835245" y="8890"/>
                    <a:pt x="907459" y="8890"/>
                  </a:cubicBezTo>
                  <a:cubicBezTo>
                    <a:pt x="987698" y="7620"/>
                    <a:pt x="1067936" y="10160"/>
                    <a:pt x="1148174" y="8890"/>
                  </a:cubicBezTo>
                  <a:cubicBezTo>
                    <a:pt x="1248472" y="8890"/>
                    <a:pt x="3065868" y="6350"/>
                    <a:pt x="3166166" y="5080"/>
                  </a:cubicBezTo>
                  <a:cubicBezTo>
                    <a:pt x="3262451" y="3810"/>
                    <a:pt x="3358737" y="2540"/>
                    <a:pt x="3459035" y="2540"/>
                  </a:cubicBezTo>
                  <a:cubicBezTo>
                    <a:pt x="3623524" y="1270"/>
                    <a:pt x="3784000" y="0"/>
                    <a:pt x="3948489" y="0"/>
                  </a:cubicBezTo>
                  <a:cubicBezTo>
                    <a:pt x="4016691" y="0"/>
                    <a:pt x="4088906" y="2540"/>
                    <a:pt x="4157108" y="2540"/>
                  </a:cubicBezTo>
                  <a:cubicBezTo>
                    <a:pt x="4345668" y="3810"/>
                    <a:pt x="4538239" y="5080"/>
                    <a:pt x="4726799" y="7620"/>
                  </a:cubicBezTo>
                  <a:cubicBezTo>
                    <a:pt x="4827097" y="8890"/>
                    <a:pt x="4927395" y="12700"/>
                    <a:pt x="5027693" y="16510"/>
                  </a:cubicBezTo>
                  <a:cubicBezTo>
                    <a:pt x="5051764" y="16510"/>
                    <a:pt x="5075836" y="16510"/>
                    <a:pt x="5095895" y="16510"/>
                  </a:cubicBezTo>
                  <a:cubicBezTo>
                    <a:pt x="5118539" y="17780"/>
                    <a:pt x="5127429" y="20320"/>
                    <a:pt x="5137589" y="21590"/>
                  </a:cubicBezTo>
                  <a:close/>
                  <a:moveTo>
                    <a:pt x="5147750" y="4368304"/>
                  </a:moveTo>
                  <a:cubicBezTo>
                    <a:pt x="5149020" y="4351794"/>
                    <a:pt x="5150289" y="4339094"/>
                    <a:pt x="5150289" y="4326394"/>
                  </a:cubicBezTo>
                  <a:cubicBezTo>
                    <a:pt x="5149020" y="4136152"/>
                    <a:pt x="5147750" y="3955461"/>
                    <a:pt x="5147750" y="3761132"/>
                  </a:cubicBezTo>
                  <a:cubicBezTo>
                    <a:pt x="5147750" y="3672491"/>
                    <a:pt x="5150289" y="3583850"/>
                    <a:pt x="5149020" y="3495209"/>
                  </a:cubicBezTo>
                  <a:cubicBezTo>
                    <a:pt x="5149020" y="3413386"/>
                    <a:pt x="5147750" y="3328154"/>
                    <a:pt x="5146479" y="3246332"/>
                  </a:cubicBezTo>
                  <a:cubicBezTo>
                    <a:pt x="5141400" y="3120189"/>
                    <a:pt x="5129970" y="508686"/>
                    <a:pt x="5129970" y="382543"/>
                  </a:cubicBezTo>
                  <a:cubicBezTo>
                    <a:pt x="5127429" y="276856"/>
                    <a:pt x="5124889" y="167759"/>
                    <a:pt x="5122350" y="63500"/>
                  </a:cubicBezTo>
                  <a:cubicBezTo>
                    <a:pt x="5121079" y="44450"/>
                    <a:pt x="5119809" y="43180"/>
                    <a:pt x="5083860" y="41910"/>
                  </a:cubicBezTo>
                  <a:cubicBezTo>
                    <a:pt x="5071824" y="41910"/>
                    <a:pt x="5063800" y="41910"/>
                    <a:pt x="5051764" y="40640"/>
                  </a:cubicBezTo>
                  <a:cubicBezTo>
                    <a:pt x="4951467" y="36830"/>
                    <a:pt x="4847157" y="31750"/>
                    <a:pt x="4746859" y="30480"/>
                  </a:cubicBezTo>
                  <a:cubicBezTo>
                    <a:pt x="4502132" y="26670"/>
                    <a:pt x="4253394" y="25400"/>
                    <a:pt x="4008667" y="22860"/>
                  </a:cubicBezTo>
                  <a:cubicBezTo>
                    <a:pt x="3972560" y="22860"/>
                    <a:pt x="3932441" y="22860"/>
                    <a:pt x="3896334" y="22860"/>
                  </a:cubicBezTo>
                  <a:cubicBezTo>
                    <a:pt x="3836155" y="22860"/>
                    <a:pt x="3775976" y="22860"/>
                    <a:pt x="3719810" y="22860"/>
                  </a:cubicBezTo>
                  <a:cubicBezTo>
                    <a:pt x="3591429" y="22860"/>
                    <a:pt x="3463047" y="22860"/>
                    <a:pt x="3338678" y="24130"/>
                  </a:cubicBezTo>
                  <a:cubicBezTo>
                    <a:pt x="3230356" y="25400"/>
                    <a:pt x="1404936" y="29210"/>
                    <a:pt x="1296615" y="29210"/>
                  </a:cubicBezTo>
                  <a:cubicBezTo>
                    <a:pt x="1120091" y="29210"/>
                    <a:pt x="943567" y="26670"/>
                    <a:pt x="767043" y="33020"/>
                  </a:cubicBezTo>
                  <a:cubicBezTo>
                    <a:pt x="674768" y="36830"/>
                    <a:pt x="586506" y="36830"/>
                    <a:pt x="498244" y="38100"/>
                  </a:cubicBezTo>
                  <a:cubicBezTo>
                    <a:pt x="345792" y="41910"/>
                    <a:pt x="193339" y="45720"/>
                    <a:pt x="49530" y="50800"/>
                  </a:cubicBezTo>
                  <a:cubicBezTo>
                    <a:pt x="36830" y="50800"/>
                    <a:pt x="34290" y="53340"/>
                    <a:pt x="33020" y="75708"/>
                  </a:cubicBezTo>
                  <a:cubicBezTo>
                    <a:pt x="31750" y="137075"/>
                    <a:pt x="31750" y="198442"/>
                    <a:pt x="30480" y="259809"/>
                  </a:cubicBezTo>
                  <a:cubicBezTo>
                    <a:pt x="29210" y="362087"/>
                    <a:pt x="26670" y="460956"/>
                    <a:pt x="25400" y="563234"/>
                  </a:cubicBezTo>
                  <a:cubicBezTo>
                    <a:pt x="20320" y="672331"/>
                    <a:pt x="26670" y="3338382"/>
                    <a:pt x="29210" y="3447479"/>
                  </a:cubicBezTo>
                  <a:cubicBezTo>
                    <a:pt x="29210" y="3563394"/>
                    <a:pt x="29210" y="3682719"/>
                    <a:pt x="30480" y="3798634"/>
                  </a:cubicBezTo>
                  <a:cubicBezTo>
                    <a:pt x="30480" y="3883866"/>
                    <a:pt x="33020" y="3969097"/>
                    <a:pt x="33020" y="4054329"/>
                  </a:cubicBezTo>
                  <a:cubicBezTo>
                    <a:pt x="33020" y="4146379"/>
                    <a:pt x="33020" y="4238430"/>
                    <a:pt x="31750" y="4326394"/>
                  </a:cubicBezTo>
                  <a:cubicBezTo>
                    <a:pt x="31750" y="4330204"/>
                    <a:pt x="31750" y="4332744"/>
                    <a:pt x="31750" y="4336554"/>
                  </a:cubicBezTo>
                  <a:cubicBezTo>
                    <a:pt x="31750" y="4346714"/>
                    <a:pt x="35560" y="4350524"/>
                    <a:pt x="44450" y="4350524"/>
                  </a:cubicBezTo>
                  <a:cubicBezTo>
                    <a:pt x="76994" y="4350524"/>
                    <a:pt x="133160" y="4351794"/>
                    <a:pt x="185315" y="4351794"/>
                  </a:cubicBezTo>
                  <a:cubicBezTo>
                    <a:pt x="261542" y="4351794"/>
                    <a:pt x="341780" y="4349254"/>
                    <a:pt x="418006" y="4351794"/>
                  </a:cubicBezTo>
                  <a:cubicBezTo>
                    <a:pt x="542375" y="4355604"/>
                    <a:pt x="666745" y="4358144"/>
                    <a:pt x="791114" y="4356874"/>
                  </a:cubicBezTo>
                  <a:cubicBezTo>
                    <a:pt x="871352" y="4355604"/>
                    <a:pt x="947578" y="4358144"/>
                    <a:pt x="1027817" y="4358144"/>
                  </a:cubicBezTo>
                  <a:cubicBezTo>
                    <a:pt x="1144162" y="4358144"/>
                    <a:pt x="1260508" y="4356874"/>
                    <a:pt x="1376853" y="4358144"/>
                  </a:cubicBezTo>
                  <a:cubicBezTo>
                    <a:pt x="1549365" y="4359414"/>
                    <a:pt x="3442988" y="4349254"/>
                    <a:pt x="3619512" y="4351794"/>
                  </a:cubicBezTo>
                  <a:cubicBezTo>
                    <a:pt x="3695738" y="4353064"/>
                    <a:pt x="3771964" y="4354334"/>
                    <a:pt x="3844179" y="4354334"/>
                  </a:cubicBezTo>
                  <a:cubicBezTo>
                    <a:pt x="3976572" y="4356874"/>
                    <a:pt x="4104953" y="4353064"/>
                    <a:pt x="4237346" y="4356874"/>
                  </a:cubicBezTo>
                  <a:cubicBezTo>
                    <a:pt x="4345668" y="4359414"/>
                    <a:pt x="4453990" y="4359414"/>
                    <a:pt x="4562311" y="4361954"/>
                  </a:cubicBezTo>
                  <a:cubicBezTo>
                    <a:pt x="4722787" y="4365764"/>
                    <a:pt x="4883264" y="4368304"/>
                    <a:pt x="5043740" y="4369574"/>
                  </a:cubicBezTo>
                  <a:cubicBezTo>
                    <a:pt x="5103919" y="4369574"/>
                    <a:pt x="5127429" y="4368304"/>
                    <a:pt x="5147750" y="4368304"/>
                  </a:cubicBezTo>
                  <a:close/>
                </a:path>
              </a:pathLst>
            </a:custGeom>
            <a:solidFill>
              <a:srgbClr val="566E96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04" name="Google Shape;204;p28"/>
          <p:cNvSpPr/>
          <p:nvPr/>
        </p:nvSpPr>
        <p:spPr>
          <a:xfrm rot="5469340">
            <a:off x="6134472" y="-642208"/>
            <a:ext cx="1073786" cy="4099167"/>
          </a:xfrm>
          <a:custGeom>
            <a:rect b="b" l="l" r="r" t="t"/>
            <a:pathLst>
              <a:path extrusionOk="0" h="4724303" w="1237542">
                <a:moveTo>
                  <a:pt x="1233732" y="4098394"/>
                </a:moveTo>
                <a:cubicBezTo>
                  <a:pt x="1233732" y="3881276"/>
                  <a:pt x="1237542" y="3660477"/>
                  <a:pt x="1231192" y="3443359"/>
                </a:cubicBezTo>
                <a:cubicBezTo>
                  <a:pt x="1223572" y="3299840"/>
                  <a:pt x="1212142" y="469941"/>
                  <a:pt x="1212142" y="326423"/>
                </a:cubicBezTo>
                <a:cubicBezTo>
                  <a:pt x="1209602" y="227063"/>
                  <a:pt x="1208332" y="124024"/>
                  <a:pt x="1205792" y="54610"/>
                </a:cubicBezTo>
                <a:cubicBezTo>
                  <a:pt x="1205792" y="44450"/>
                  <a:pt x="1204522" y="34290"/>
                  <a:pt x="1203252" y="21590"/>
                </a:cubicBezTo>
                <a:cubicBezTo>
                  <a:pt x="1193092" y="19050"/>
                  <a:pt x="1184202" y="17780"/>
                  <a:pt x="1174042" y="16510"/>
                </a:cubicBezTo>
                <a:cubicBezTo>
                  <a:pt x="1168064" y="15240"/>
                  <a:pt x="1162718" y="16510"/>
                  <a:pt x="1158263" y="16510"/>
                </a:cubicBezTo>
                <a:cubicBezTo>
                  <a:pt x="1135987" y="13970"/>
                  <a:pt x="1113712" y="8890"/>
                  <a:pt x="1091436" y="7620"/>
                </a:cubicBezTo>
                <a:cubicBezTo>
                  <a:pt x="1049558" y="5080"/>
                  <a:pt x="1006789" y="3810"/>
                  <a:pt x="964911" y="2540"/>
                </a:cubicBezTo>
                <a:cubicBezTo>
                  <a:pt x="949764" y="2540"/>
                  <a:pt x="933726" y="0"/>
                  <a:pt x="918578" y="0"/>
                </a:cubicBezTo>
                <a:cubicBezTo>
                  <a:pt x="882046" y="0"/>
                  <a:pt x="846406" y="1270"/>
                  <a:pt x="809874" y="1270"/>
                </a:cubicBezTo>
                <a:cubicBezTo>
                  <a:pt x="788489" y="1270"/>
                  <a:pt x="767105" y="3810"/>
                  <a:pt x="744829" y="3810"/>
                </a:cubicBezTo>
                <a:cubicBezTo>
                  <a:pt x="722554" y="5080"/>
                  <a:pt x="318922" y="7620"/>
                  <a:pt x="296646" y="7620"/>
                </a:cubicBezTo>
                <a:cubicBezTo>
                  <a:pt x="278826" y="7620"/>
                  <a:pt x="261005" y="6350"/>
                  <a:pt x="243185" y="7620"/>
                </a:cubicBezTo>
                <a:cubicBezTo>
                  <a:pt x="227147" y="8890"/>
                  <a:pt x="210217" y="11430"/>
                  <a:pt x="194179" y="12700"/>
                </a:cubicBezTo>
                <a:cubicBezTo>
                  <a:pt x="177250" y="15240"/>
                  <a:pt x="160320" y="16510"/>
                  <a:pt x="144282" y="19050"/>
                </a:cubicBezTo>
                <a:cubicBezTo>
                  <a:pt x="120224" y="21590"/>
                  <a:pt x="95276" y="24130"/>
                  <a:pt x="71218" y="27940"/>
                </a:cubicBezTo>
                <a:cubicBezTo>
                  <a:pt x="56962" y="30480"/>
                  <a:pt x="38100" y="34290"/>
                  <a:pt x="16510" y="36830"/>
                </a:cubicBezTo>
                <a:cubicBezTo>
                  <a:pt x="16510" y="38100"/>
                  <a:pt x="13970" y="40640"/>
                  <a:pt x="13970" y="43180"/>
                </a:cubicBezTo>
                <a:cubicBezTo>
                  <a:pt x="12700" y="72504"/>
                  <a:pt x="10160" y="157144"/>
                  <a:pt x="8890" y="238103"/>
                </a:cubicBezTo>
                <a:cubicBezTo>
                  <a:pt x="7620" y="285943"/>
                  <a:pt x="8890" y="337462"/>
                  <a:pt x="7620" y="385302"/>
                </a:cubicBezTo>
                <a:cubicBezTo>
                  <a:pt x="0" y="628180"/>
                  <a:pt x="5080" y="3634718"/>
                  <a:pt x="7620" y="3881276"/>
                </a:cubicBezTo>
                <a:cubicBezTo>
                  <a:pt x="6350" y="4076314"/>
                  <a:pt x="11430" y="4267673"/>
                  <a:pt x="11430" y="4462711"/>
                </a:cubicBezTo>
                <a:cubicBezTo>
                  <a:pt x="11430" y="4554711"/>
                  <a:pt x="15240" y="4650390"/>
                  <a:pt x="7620" y="4693823"/>
                </a:cubicBezTo>
                <a:cubicBezTo>
                  <a:pt x="5080" y="4702713"/>
                  <a:pt x="10160" y="4709063"/>
                  <a:pt x="19050" y="4710333"/>
                </a:cubicBezTo>
                <a:cubicBezTo>
                  <a:pt x="29210" y="4711603"/>
                  <a:pt x="38100" y="4711603"/>
                  <a:pt x="48260" y="4711603"/>
                </a:cubicBezTo>
                <a:cubicBezTo>
                  <a:pt x="78346" y="4712873"/>
                  <a:pt x="106859" y="4712873"/>
                  <a:pt x="136263" y="4714143"/>
                </a:cubicBezTo>
                <a:cubicBezTo>
                  <a:pt x="152301" y="4715413"/>
                  <a:pt x="168339" y="4716683"/>
                  <a:pt x="183487" y="4717953"/>
                </a:cubicBezTo>
                <a:cubicBezTo>
                  <a:pt x="210217" y="4719223"/>
                  <a:pt x="236057" y="4719223"/>
                  <a:pt x="262787" y="4720493"/>
                </a:cubicBezTo>
                <a:cubicBezTo>
                  <a:pt x="273480" y="4720493"/>
                  <a:pt x="283281" y="4720493"/>
                  <a:pt x="293973" y="4719223"/>
                </a:cubicBezTo>
                <a:cubicBezTo>
                  <a:pt x="298428" y="4719223"/>
                  <a:pt x="303774" y="4717953"/>
                  <a:pt x="308229" y="4717953"/>
                </a:cubicBezTo>
                <a:cubicBezTo>
                  <a:pt x="326050" y="4719223"/>
                  <a:pt x="682458" y="4710333"/>
                  <a:pt x="700278" y="4711603"/>
                </a:cubicBezTo>
                <a:cubicBezTo>
                  <a:pt x="725227" y="4712873"/>
                  <a:pt x="793835" y="4712873"/>
                  <a:pt x="818784" y="4712873"/>
                </a:cubicBezTo>
                <a:cubicBezTo>
                  <a:pt x="828585" y="4712873"/>
                  <a:pt x="837495" y="4711603"/>
                  <a:pt x="847297" y="4711603"/>
                </a:cubicBezTo>
                <a:cubicBezTo>
                  <a:pt x="863335" y="4712873"/>
                  <a:pt x="879373" y="4714143"/>
                  <a:pt x="895412" y="4715413"/>
                </a:cubicBezTo>
                <a:cubicBezTo>
                  <a:pt x="930161" y="4717953"/>
                  <a:pt x="964020" y="4715413"/>
                  <a:pt x="998770" y="4719223"/>
                </a:cubicBezTo>
                <a:cubicBezTo>
                  <a:pt x="1056686" y="4724303"/>
                  <a:pt x="1115494" y="4717953"/>
                  <a:pt x="1174042" y="4723033"/>
                </a:cubicBezTo>
                <a:cubicBezTo>
                  <a:pt x="1194362" y="4724303"/>
                  <a:pt x="1214682" y="4723033"/>
                  <a:pt x="1237542" y="4723033"/>
                </a:cubicBezTo>
                <a:cubicBezTo>
                  <a:pt x="1237542" y="4698903"/>
                  <a:pt x="1237542" y="4686203"/>
                  <a:pt x="1237542" y="4654070"/>
                </a:cubicBezTo>
                <a:cubicBezTo>
                  <a:pt x="1236272" y="4466391"/>
                  <a:pt x="1233732" y="4289753"/>
                  <a:pt x="1233732" y="4098394"/>
                </a:cubicBezTo>
                <a:close/>
              </a:path>
            </a:pathLst>
          </a:custGeom>
          <a:solidFill>
            <a:srgbClr val="F1CC00"/>
          </a:solidFill>
          <a:ln>
            <a:noFill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05" name="Google Shape;205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1799898">
            <a:off x="3520355" y="3786104"/>
            <a:ext cx="626719" cy="5902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2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1097686">
            <a:off x="7889202" y="-258233"/>
            <a:ext cx="2067042" cy="102600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2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-61185">
            <a:off x="8137607" y="-159605"/>
            <a:ext cx="1950875" cy="8761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2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581609" y="4420490"/>
            <a:ext cx="205469" cy="22371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p28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8470748" y="4308633"/>
            <a:ext cx="102735" cy="11185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p28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418218" y="-1086519"/>
            <a:ext cx="538898" cy="18641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p28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808384" y="826392"/>
            <a:ext cx="90216" cy="98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Google Shape;212;p28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853491" y="571508"/>
            <a:ext cx="90216" cy="98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p28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062632" y="669734"/>
            <a:ext cx="138294" cy="150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p28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153745" y="2954360"/>
            <a:ext cx="1817775" cy="2057400"/>
          </a:xfrm>
          <a:prstGeom prst="rect">
            <a:avLst/>
          </a:prstGeom>
          <a:noFill/>
          <a:ln>
            <a:noFill/>
          </a:ln>
        </p:spPr>
      </p:pic>
      <p:sp>
        <p:nvSpPr>
          <p:cNvPr id="215" name="Google Shape;215;p28"/>
          <p:cNvSpPr txBox="1"/>
          <p:nvPr/>
        </p:nvSpPr>
        <p:spPr>
          <a:xfrm rot="89954">
            <a:off x="4764839" y="2018477"/>
            <a:ext cx="3749484" cy="202602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317500" lvl="0" marL="457200" marR="0" rtl="0" algn="l">
              <a:lnSpc>
                <a:spcPct val="140028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</a:pPr>
            <a:r>
              <a:rPr lang="en-GB">
                <a:solidFill>
                  <a:srgbClr val="FFFFFF"/>
                </a:solidFill>
              </a:rPr>
              <a:t>Carry heavy shelves filled with items</a:t>
            </a:r>
            <a:endParaRPr>
              <a:solidFill>
                <a:srgbClr val="FFFFFF"/>
              </a:solidFill>
            </a:endParaRPr>
          </a:p>
          <a:p>
            <a:pPr indent="0" lvl="0" marL="457200" marR="0" rtl="0" algn="l">
              <a:lnSpc>
                <a:spcPct val="14002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FFFF"/>
              </a:solidFill>
            </a:endParaRPr>
          </a:p>
          <a:p>
            <a:pPr indent="-317500" lvl="0" marL="457200" marR="0" rtl="0" algn="l">
              <a:lnSpc>
                <a:spcPct val="140028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</a:pPr>
            <a:r>
              <a:rPr lang="en-GB">
                <a:solidFill>
                  <a:srgbClr val="FFFFFF"/>
                </a:solidFill>
              </a:rPr>
              <a:t>Bring items to the workers</a:t>
            </a:r>
            <a:endParaRPr>
              <a:solidFill>
                <a:srgbClr val="FFFFFF"/>
              </a:solidFill>
            </a:endParaRPr>
          </a:p>
          <a:p>
            <a:pPr indent="0" lvl="0" marL="0" marR="0" rtl="0" algn="l">
              <a:lnSpc>
                <a:spcPct val="14002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FFFF"/>
              </a:solidFill>
            </a:endParaRPr>
          </a:p>
          <a:p>
            <a:pPr indent="-317500" lvl="0" marL="457200" marR="0" rtl="0" algn="l">
              <a:lnSpc>
                <a:spcPct val="140028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</a:pPr>
            <a:r>
              <a:rPr lang="en-GB">
                <a:solidFill>
                  <a:srgbClr val="FFFFFF"/>
                </a:solidFill>
              </a:rPr>
              <a:t>Makes finding things in the warehouse very quick</a:t>
            </a:r>
            <a:endParaRPr>
              <a:solidFill>
                <a:srgbClr val="FFFFFF"/>
              </a:solidFill>
            </a:endParaRPr>
          </a:p>
          <a:p>
            <a:pPr indent="0" lvl="0" marL="0" marR="0" rtl="0" algn="l">
              <a:lnSpc>
                <a:spcPct val="14002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216" name="Google Shape;216;p28"/>
          <p:cNvSpPr txBox="1"/>
          <p:nvPr/>
        </p:nvSpPr>
        <p:spPr>
          <a:xfrm rot="91497">
            <a:off x="4669600" y="887445"/>
            <a:ext cx="4001917" cy="11151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7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500">
                <a:solidFill>
                  <a:srgbClr val="FFFFFF"/>
                </a:solidFill>
                <a:latin typeface="Jua"/>
                <a:ea typeface="Jua"/>
                <a:cs typeface="Jua"/>
                <a:sym typeface="Jua"/>
              </a:rPr>
              <a:t>Amazon Warehouse Robots</a:t>
            </a:r>
            <a:endParaRPr sz="700"/>
          </a:p>
        </p:txBody>
      </p:sp>
      <p:pic>
        <p:nvPicPr>
          <p:cNvPr id="217" name="Google Shape;217;p28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 rot="-680581">
            <a:off x="215197" y="390501"/>
            <a:ext cx="4205203" cy="23595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1284D"/>
        </a:solidFill>
      </p:bgPr>
    </p:bg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29"/>
          <p:cNvSpPr/>
          <p:nvPr/>
        </p:nvSpPr>
        <p:spPr>
          <a:xfrm rot="5400000">
            <a:off x="1892547" y="-170496"/>
            <a:ext cx="1196369" cy="3602281"/>
          </a:xfrm>
          <a:custGeom>
            <a:rect b="b" l="l" r="r" t="t"/>
            <a:pathLst>
              <a:path extrusionOk="0" h="4724303" w="1569008">
                <a:moveTo>
                  <a:pt x="1565198" y="4098394"/>
                </a:moveTo>
                <a:cubicBezTo>
                  <a:pt x="1565198" y="3881276"/>
                  <a:pt x="1569008" y="3660477"/>
                  <a:pt x="1562658" y="3443359"/>
                </a:cubicBezTo>
                <a:cubicBezTo>
                  <a:pt x="1555038" y="3299840"/>
                  <a:pt x="1543608" y="469941"/>
                  <a:pt x="1543608" y="326423"/>
                </a:cubicBezTo>
                <a:cubicBezTo>
                  <a:pt x="1541068" y="227063"/>
                  <a:pt x="1539798" y="124024"/>
                  <a:pt x="1537258" y="54610"/>
                </a:cubicBezTo>
                <a:cubicBezTo>
                  <a:pt x="1537258" y="44450"/>
                  <a:pt x="1535988" y="34290"/>
                  <a:pt x="1534718" y="21590"/>
                </a:cubicBezTo>
                <a:cubicBezTo>
                  <a:pt x="1524558" y="19050"/>
                  <a:pt x="1515668" y="17780"/>
                  <a:pt x="1505508" y="16510"/>
                </a:cubicBezTo>
                <a:cubicBezTo>
                  <a:pt x="1498386" y="15240"/>
                  <a:pt x="1491455" y="16510"/>
                  <a:pt x="1485679" y="16510"/>
                </a:cubicBezTo>
                <a:cubicBezTo>
                  <a:pt x="1456802" y="13970"/>
                  <a:pt x="1427925" y="8890"/>
                  <a:pt x="1399047" y="7620"/>
                </a:cubicBezTo>
                <a:cubicBezTo>
                  <a:pt x="1344758" y="5080"/>
                  <a:pt x="1289313" y="3810"/>
                  <a:pt x="1235023" y="2540"/>
                </a:cubicBezTo>
                <a:cubicBezTo>
                  <a:pt x="1215386" y="2540"/>
                  <a:pt x="1194595" y="0"/>
                  <a:pt x="1174958" y="0"/>
                </a:cubicBezTo>
                <a:cubicBezTo>
                  <a:pt x="1127599" y="0"/>
                  <a:pt x="1081395" y="1270"/>
                  <a:pt x="1034036" y="1270"/>
                </a:cubicBezTo>
                <a:cubicBezTo>
                  <a:pt x="1006314" y="1270"/>
                  <a:pt x="978591" y="3810"/>
                  <a:pt x="949714" y="3810"/>
                </a:cubicBezTo>
                <a:cubicBezTo>
                  <a:pt x="920836" y="5080"/>
                  <a:pt x="397577" y="7620"/>
                  <a:pt x="368699" y="7620"/>
                </a:cubicBezTo>
                <a:cubicBezTo>
                  <a:pt x="345597" y="7620"/>
                  <a:pt x="322495" y="6350"/>
                  <a:pt x="299393" y="7620"/>
                </a:cubicBezTo>
                <a:cubicBezTo>
                  <a:pt x="278602" y="8890"/>
                  <a:pt x="256655" y="11430"/>
                  <a:pt x="235863" y="12700"/>
                </a:cubicBezTo>
                <a:cubicBezTo>
                  <a:pt x="213916" y="15240"/>
                  <a:pt x="191969" y="16510"/>
                  <a:pt x="171178" y="19050"/>
                </a:cubicBezTo>
                <a:cubicBezTo>
                  <a:pt x="139990" y="21590"/>
                  <a:pt x="107647" y="24130"/>
                  <a:pt x="76459" y="27940"/>
                </a:cubicBezTo>
                <a:cubicBezTo>
                  <a:pt x="57978" y="30480"/>
                  <a:pt x="38100" y="34290"/>
                  <a:pt x="16510" y="36830"/>
                </a:cubicBezTo>
                <a:cubicBezTo>
                  <a:pt x="16510" y="38100"/>
                  <a:pt x="13970" y="40640"/>
                  <a:pt x="13970" y="43180"/>
                </a:cubicBezTo>
                <a:cubicBezTo>
                  <a:pt x="12700" y="72504"/>
                  <a:pt x="10160" y="157144"/>
                  <a:pt x="8890" y="238103"/>
                </a:cubicBezTo>
                <a:cubicBezTo>
                  <a:pt x="7620" y="285943"/>
                  <a:pt x="8890" y="337462"/>
                  <a:pt x="7620" y="385302"/>
                </a:cubicBezTo>
                <a:cubicBezTo>
                  <a:pt x="0" y="628180"/>
                  <a:pt x="5080" y="3634718"/>
                  <a:pt x="7620" y="3881276"/>
                </a:cubicBezTo>
                <a:cubicBezTo>
                  <a:pt x="6350" y="4076314"/>
                  <a:pt x="11430" y="4267673"/>
                  <a:pt x="11430" y="4462711"/>
                </a:cubicBezTo>
                <a:cubicBezTo>
                  <a:pt x="11430" y="4554711"/>
                  <a:pt x="15240" y="4650390"/>
                  <a:pt x="7620" y="4693823"/>
                </a:cubicBezTo>
                <a:cubicBezTo>
                  <a:pt x="5080" y="4702713"/>
                  <a:pt x="10160" y="4709063"/>
                  <a:pt x="19050" y="4710333"/>
                </a:cubicBezTo>
                <a:cubicBezTo>
                  <a:pt x="29210" y="4711603"/>
                  <a:pt x="38100" y="4711603"/>
                  <a:pt x="48260" y="4711603"/>
                </a:cubicBezTo>
                <a:cubicBezTo>
                  <a:pt x="85700" y="4712873"/>
                  <a:pt x="122663" y="4712873"/>
                  <a:pt x="160782" y="4714143"/>
                </a:cubicBezTo>
                <a:cubicBezTo>
                  <a:pt x="181573" y="4715413"/>
                  <a:pt x="202365" y="4716683"/>
                  <a:pt x="222002" y="4717953"/>
                </a:cubicBezTo>
                <a:cubicBezTo>
                  <a:pt x="256655" y="4719223"/>
                  <a:pt x="290153" y="4719223"/>
                  <a:pt x="324806" y="4720493"/>
                </a:cubicBezTo>
                <a:cubicBezTo>
                  <a:pt x="338667" y="4720493"/>
                  <a:pt x="351373" y="4720493"/>
                  <a:pt x="365234" y="4719223"/>
                </a:cubicBezTo>
                <a:cubicBezTo>
                  <a:pt x="371010" y="4719223"/>
                  <a:pt x="377940" y="4717953"/>
                  <a:pt x="383716" y="4717953"/>
                </a:cubicBezTo>
                <a:cubicBezTo>
                  <a:pt x="406818" y="4719223"/>
                  <a:pt x="868857" y="4710333"/>
                  <a:pt x="891959" y="4711603"/>
                </a:cubicBezTo>
                <a:cubicBezTo>
                  <a:pt x="924302" y="4712873"/>
                  <a:pt x="1013244" y="4712873"/>
                  <a:pt x="1045587" y="4712873"/>
                </a:cubicBezTo>
                <a:cubicBezTo>
                  <a:pt x="1058293" y="4712873"/>
                  <a:pt x="1069844" y="4711603"/>
                  <a:pt x="1082550" y="4711603"/>
                </a:cubicBezTo>
                <a:cubicBezTo>
                  <a:pt x="1103342" y="4712873"/>
                  <a:pt x="1124134" y="4714143"/>
                  <a:pt x="1144925" y="4715413"/>
                </a:cubicBezTo>
                <a:cubicBezTo>
                  <a:pt x="1189974" y="4717953"/>
                  <a:pt x="1233868" y="4715413"/>
                  <a:pt x="1278917" y="4719223"/>
                </a:cubicBezTo>
                <a:cubicBezTo>
                  <a:pt x="1353998" y="4724303"/>
                  <a:pt x="1430235" y="4717953"/>
                  <a:pt x="1505508" y="4723033"/>
                </a:cubicBezTo>
                <a:cubicBezTo>
                  <a:pt x="1525828" y="4724303"/>
                  <a:pt x="1546148" y="4723033"/>
                  <a:pt x="1569008" y="4723033"/>
                </a:cubicBezTo>
                <a:cubicBezTo>
                  <a:pt x="1569008" y="4698903"/>
                  <a:pt x="1569008" y="4686203"/>
                  <a:pt x="1569008" y="4654070"/>
                </a:cubicBezTo>
                <a:cubicBezTo>
                  <a:pt x="1567738" y="4466391"/>
                  <a:pt x="1565198" y="4289753"/>
                  <a:pt x="1565198" y="4098394"/>
                </a:cubicBezTo>
                <a:close/>
              </a:path>
            </a:pathLst>
          </a:custGeom>
          <a:solidFill>
            <a:srgbClr val="E95729"/>
          </a:solidFill>
          <a:ln>
            <a:noFill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23" name="Google Shape;223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249336" y="4187057"/>
            <a:ext cx="581511" cy="612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Google Shape;224;p2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943982" y="3877067"/>
            <a:ext cx="2103003" cy="21106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" name="Google Shape;225;p2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-2196620">
            <a:off x="4929906" y="4816969"/>
            <a:ext cx="90214" cy="98228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" name="Google Shape;226;p2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rot="-2196745">
            <a:off x="5102329" y="4620909"/>
            <a:ext cx="132836" cy="14463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Google Shape;227;p29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-472540" y="-586291"/>
            <a:ext cx="1843221" cy="160863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Google Shape;228;p29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 rot="2407509">
            <a:off x="8781983" y="123768"/>
            <a:ext cx="173137" cy="188512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29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 rot="1799897">
            <a:off x="7848278" y="30979"/>
            <a:ext cx="668721" cy="629810"/>
          </a:xfrm>
          <a:prstGeom prst="rect">
            <a:avLst/>
          </a:prstGeom>
          <a:noFill/>
          <a:ln>
            <a:noFill/>
          </a:ln>
        </p:spPr>
      </p:pic>
      <p:sp>
        <p:nvSpPr>
          <p:cNvPr id="230" name="Google Shape;230;p29"/>
          <p:cNvSpPr txBox="1"/>
          <p:nvPr/>
        </p:nvSpPr>
        <p:spPr>
          <a:xfrm>
            <a:off x="735190" y="1158287"/>
            <a:ext cx="3514200" cy="987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699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100">
                <a:solidFill>
                  <a:srgbClr val="FFFFFF"/>
                </a:solidFill>
                <a:latin typeface="Jua"/>
                <a:ea typeface="Jua"/>
                <a:cs typeface="Jua"/>
                <a:sym typeface="Jua"/>
              </a:rPr>
              <a:t>What other robots can you think of?</a:t>
            </a:r>
            <a:endParaRPr sz="700"/>
          </a:p>
        </p:txBody>
      </p:sp>
      <p:pic>
        <p:nvPicPr>
          <p:cNvPr id="231" name="Google Shape;231;p29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 rot="569441">
            <a:off x="4730999" y="309750"/>
            <a:ext cx="2103001" cy="2103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" name="Google Shape;232;p29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 rot="-678021">
            <a:off x="6991805" y="1328810"/>
            <a:ext cx="1843225" cy="1036816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29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 rot="-283172">
            <a:off x="457675" y="2625449"/>
            <a:ext cx="3374241" cy="221435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p29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 rot="350676">
            <a:off x="4810651" y="2767399"/>
            <a:ext cx="3943098" cy="19715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1284D"/>
        </a:solidFill>
      </p:bgPr>
    </p:bg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30"/>
          <p:cNvSpPr txBox="1"/>
          <p:nvPr/>
        </p:nvSpPr>
        <p:spPr>
          <a:xfrm>
            <a:off x="1020782" y="457113"/>
            <a:ext cx="69681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100">
                <a:solidFill>
                  <a:srgbClr val="FFFFFF"/>
                </a:solidFill>
                <a:latin typeface="Jua"/>
                <a:ea typeface="Jua"/>
                <a:cs typeface="Jua"/>
                <a:sym typeface="Jua"/>
              </a:rPr>
              <a:t>For today’s activity we will be using mBot 2’s</a:t>
            </a:r>
            <a:endParaRPr sz="700"/>
          </a:p>
        </p:txBody>
      </p:sp>
      <p:pic>
        <p:nvPicPr>
          <p:cNvPr id="240" name="Google Shape;240;p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990804" y="4002833"/>
            <a:ext cx="1981609" cy="198884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41" name="Google Shape;241;p30"/>
          <p:cNvGrpSpPr/>
          <p:nvPr/>
        </p:nvGrpSpPr>
        <p:grpSpPr>
          <a:xfrm>
            <a:off x="857315" y="1504733"/>
            <a:ext cx="7400379" cy="3038621"/>
            <a:chOff x="-3810" y="0"/>
            <a:chExt cx="5108642" cy="3984032"/>
          </a:xfrm>
        </p:grpSpPr>
        <p:sp>
          <p:nvSpPr>
            <p:cNvPr id="242" name="Google Shape;242;p30"/>
            <p:cNvSpPr/>
            <p:nvPr/>
          </p:nvSpPr>
          <p:spPr>
            <a:xfrm>
              <a:off x="10160" y="16510"/>
              <a:ext cx="5079432" cy="3957362"/>
            </a:xfrm>
            <a:custGeom>
              <a:rect b="b" l="l" r="r" t="t"/>
              <a:pathLst>
                <a:path extrusionOk="0" h="3957362" w="5079432">
                  <a:moveTo>
                    <a:pt x="5079432" y="3957362"/>
                  </a:moveTo>
                  <a:lnTo>
                    <a:pt x="0" y="3949742"/>
                  </a:lnTo>
                  <a:lnTo>
                    <a:pt x="0" y="1385743"/>
                  </a:lnTo>
                  <a:lnTo>
                    <a:pt x="17780" y="19050"/>
                  </a:lnTo>
                  <a:lnTo>
                    <a:pt x="2530908" y="0"/>
                  </a:lnTo>
                  <a:lnTo>
                    <a:pt x="5060382" y="5080"/>
                  </a:lnTo>
                  <a:close/>
                </a:path>
              </a:pathLst>
            </a:custGeom>
            <a:solidFill>
              <a:srgbClr val="566E96"/>
            </a:solidFill>
            <a:ln>
              <a:noFill/>
            </a:ln>
          </p:spPr>
        </p:sp>
        <p:sp>
          <p:nvSpPr>
            <p:cNvPr id="243" name="Google Shape;243;p30"/>
            <p:cNvSpPr/>
            <p:nvPr/>
          </p:nvSpPr>
          <p:spPr>
            <a:xfrm>
              <a:off x="-3810" y="0"/>
              <a:ext cx="5108642" cy="3984032"/>
            </a:xfrm>
            <a:custGeom>
              <a:rect b="b" l="l" r="r" t="t"/>
              <a:pathLst>
                <a:path extrusionOk="0" h="3984032" w="5108642">
                  <a:moveTo>
                    <a:pt x="5074352" y="21590"/>
                  </a:moveTo>
                  <a:cubicBezTo>
                    <a:pt x="5075622" y="34290"/>
                    <a:pt x="5075622" y="44450"/>
                    <a:pt x="5076892" y="54610"/>
                  </a:cubicBezTo>
                  <a:cubicBezTo>
                    <a:pt x="5079432" y="124036"/>
                    <a:pt x="5080702" y="210485"/>
                    <a:pt x="5083242" y="293847"/>
                  </a:cubicBezTo>
                  <a:cubicBezTo>
                    <a:pt x="5083242" y="414259"/>
                    <a:pt x="5095942" y="2788533"/>
                    <a:pt x="5102292" y="2908944"/>
                  </a:cubicBezTo>
                  <a:cubicBezTo>
                    <a:pt x="5108642" y="3091106"/>
                    <a:pt x="5104832" y="3276355"/>
                    <a:pt x="5104832" y="3458516"/>
                  </a:cubicBezTo>
                  <a:cubicBezTo>
                    <a:pt x="5104832" y="3619065"/>
                    <a:pt x="5106102" y="3767264"/>
                    <a:pt x="5107372" y="3923072"/>
                  </a:cubicBezTo>
                  <a:cubicBezTo>
                    <a:pt x="5107372" y="3944662"/>
                    <a:pt x="5107372" y="3958632"/>
                    <a:pt x="5107372" y="3982762"/>
                  </a:cubicBezTo>
                  <a:cubicBezTo>
                    <a:pt x="5084512" y="3982762"/>
                    <a:pt x="5064192" y="3984032"/>
                    <a:pt x="5032863" y="3982762"/>
                  </a:cubicBezTo>
                  <a:cubicBezTo>
                    <a:pt x="4775349" y="3977682"/>
                    <a:pt x="4513873" y="3984032"/>
                    <a:pt x="4256358" y="3978952"/>
                  </a:cubicBezTo>
                  <a:cubicBezTo>
                    <a:pt x="4101849" y="3975142"/>
                    <a:pt x="3951302" y="3977682"/>
                    <a:pt x="3796794" y="3975142"/>
                  </a:cubicBezTo>
                  <a:cubicBezTo>
                    <a:pt x="3725482" y="3973872"/>
                    <a:pt x="3654171" y="3972602"/>
                    <a:pt x="3582859" y="3971332"/>
                  </a:cubicBezTo>
                  <a:cubicBezTo>
                    <a:pt x="3539279" y="3971332"/>
                    <a:pt x="3499662" y="3972602"/>
                    <a:pt x="3456082" y="3972602"/>
                  </a:cubicBezTo>
                  <a:cubicBezTo>
                    <a:pt x="3345153" y="3971332"/>
                    <a:pt x="3040098" y="3972602"/>
                    <a:pt x="2929168" y="3971332"/>
                  </a:cubicBezTo>
                  <a:cubicBezTo>
                    <a:pt x="2849933" y="3970062"/>
                    <a:pt x="1265229" y="3978952"/>
                    <a:pt x="1185993" y="3977682"/>
                  </a:cubicBezTo>
                  <a:cubicBezTo>
                    <a:pt x="1166185" y="3977682"/>
                    <a:pt x="1142414" y="3978952"/>
                    <a:pt x="1122605" y="3978952"/>
                  </a:cubicBezTo>
                  <a:cubicBezTo>
                    <a:pt x="1075064" y="3978952"/>
                    <a:pt x="1031485" y="3980222"/>
                    <a:pt x="983944" y="3980222"/>
                  </a:cubicBezTo>
                  <a:cubicBezTo>
                    <a:pt x="865091" y="3980222"/>
                    <a:pt x="750200" y="3978952"/>
                    <a:pt x="631347" y="3977682"/>
                  </a:cubicBezTo>
                  <a:cubicBezTo>
                    <a:pt x="560035" y="3976412"/>
                    <a:pt x="488723" y="3975142"/>
                    <a:pt x="421374" y="3973872"/>
                  </a:cubicBezTo>
                  <a:cubicBezTo>
                    <a:pt x="294597" y="3972602"/>
                    <a:pt x="167821" y="3971332"/>
                    <a:pt x="48260" y="3971332"/>
                  </a:cubicBezTo>
                  <a:cubicBezTo>
                    <a:pt x="38100" y="3971332"/>
                    <a:pt x="29210" y="3971332"/>
                    <a:pt x="19050" y="3970062"/>
                  </a:cubicBezTo>
                  <a:cubicBezTo>
                    <a:pt x="10160" y="3968792"/>
                    <a:pt x="5080" y="3962442"/>
                    <a:pt x="7620" y="3953552"/>
                  </a:cubicBezTo>
                  <a:cubicBezTo>
                    <a:pt x="16510" y="3921639"/>
                    <a:pt x="12700" y="3844451"/>
                    <a:pt x="11430" y="3764177"/>
                  </a:cubicBezTo>
                  <a:cubicBezTo>
                    <a:pt x="10160" y="3600540"/>
                    <a:pt x="6350" y="3439991"/>
                    <a:pt x="7620" y="3276355"/>
                  </a:cubicBezTo>
                  <a:cubicBezTo>
                    <a:pt x="5080" y="3072581"/>
                    <a:pt x="0" y="550108"/>
                    <a:pt x="7620" y="343247"/>
                  </a:cubicBezTo>
                  <a:cubicBezTo>
                    <a:pt x="8890" y="303110"/>
                    <a:pt x="7620" y="259885"/>
                    <a:pt x="8890" y="219748"/>
                  </a:cubicBezTo>
                  <a:cubicBezTo>
                    <a:pt x="10160" y="154911"/>
                    <a:pt x="12700" y="83899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8777" y="30480"/>
                    <a:pt x="132165" y="29210"/>
                  </a:cubicBezTo>
                  <a:cubicBezTo>
                    <a:pt x="239133" y="25400"/>
                    <a:pt x="346100" y="22860"/>
                    <a:pt x="457029" y="20320"/>
                  </a:cubicBezTo>
                  <a:cubicBezTo>
                    <a:pt x="532303" y="17780"/>
                    <a:pt x="607576" y="16510"/>
                    <a:pt x="678888" y="13970"/>
                  </a:cubicBezTo>
                  <a:cubicBezTo>
                    <a:pt x="750200" y="11430"/>
                    <a:pt x="825473" y="8890"/>
                    <a:pt x="896785" y="8890"/>
                  </a:cubicBezTo>
                  <a:cubicBezTo>
                    <a:pt x="976020" y="7620"/>
                    <a:pt x="1055255" y="10160"/>
                    <a:pt x="1134491" y="8890"/>
                  </a:cubicBezTo>
                  <a:cubicBezTo>
                    <a:pt x="1233535" y="8890"/>
                    <a:pt x="3028212" y="6350"/>
                    <a:pt x="3127256" y="5080"/>
                  </a:cubicBezTo>
                  <a:cubicBezTo>
                    <a:pt x="3222339" y="3810"/>
                    <a:pt x="3317421" y="2540"/>
                    <a:pt x="3416465" y="2540"/>
                  </a:cubicBezTo>
                  <a:cubicBezTo>
                    <a:pt x="3578897" y="1270"/>
                    <a:pt x="3737367" y="0"/>
                    <a:pt x="3899800" y="0"/>
                  </a:cubicBezTo>
                  <a:cubicBezTo>
                    <a:pt x="3967149" y="0"/>
                    <a:pt x="4038461" y="2540"/>
                    <a:pt x="4105811" y="2540"/>
                  </a:cubicBezTo>
                  <a:cubicBezTo>
                    <a:pt x="4292014" y="3810"/>
                    <a:pt x="4482179" y="5080"/>
                    <a:pt x="4668381" y="7620"/>
                  </a:cubicBezTo>
                  <a:cubicBezTo>
                    <a:pt x="4767425" y="8890"/>
                    <a:pt x="4866469" y="12700"/>
                    <a:pt x="4965513" y="16510"/>
                  </a:cubicBezTo>
                  <a:cubicBezTo>
                    <a:pt x="4989284" y="16510"/>
                    <a:pt x="5013054" y="16510"/>
                    <a:pt x="5032863" y="16510"/>
                  </a:cubicBezTo>
                  <a:cubicBezTo>
                    <a:pt x="5055302" y="17780"/>
                    <a:pt x="5064192" y="20320"/>
                    <a:pt x="5074352" y="21590"/>
                  </a:cubicBezTo>
                  <a:close/>
                  <a:moveTo>
                    <a:pt x="5084512" y="3966252"/>
                  </a:moveTo>
                  <a:cubicBezTo>
                    <a:pt x="5085782" y="3949742"/>
                    <a:pt x="5087052" y="3937042"/>
                    <a:pt x="5087052" y="3924342"/>
                  </a:cubicBezTo>
                  <a:cubicBezTo>
                    <a:pt x="5085782" y="3751827"/>
                    <a:pt x="5084512" y="3588191"/>
                    <a:pt x="5084512" y="3412204"/>
                  </a:cubicBezTo>
                  <a:cubicBezTo>
                    <a:pt x="5084512" y="3331930"/>
                    <a:pt x="5087052" y="3251655"/>
                    <a:pt x="5085782" y="3171380"/>
                  </a:cubicBezTo>
                  <a:cubicBezTo>
                    <a:pt x="5085782" y="3097281"/>
                    <a:pt x="5084512" y="3020094"/>
                    <a:pt x="5083242" y="2945994"/>
                  </a:cubicBezTo>
                  <a:cubicBezTo>
                    <a:pt x="5078162" y="2831757"/>
                    <a:pt x="5066732" y="466746"/>
                    <a:pt x="5066732" y="352510"/>
                  </a:cubicBezTo>
                  <a:cubicBezTo>
                    <a:pt x="5064192" y="256798"/>
                    <a:pt x="5061652" y="157998"/>
                    <a:pt x="5059112" y="63500"/>
                  </a:cubicBezTo>
                  <a:cubicBezTo>
                    <a:pt x="5057842" y="44450"/>
                    <a:pt x="5056572" y="43180"/>
                    <a:pt x="5020978" y="41910"/>
                  </a:cubicBezTo>
                  <a:cubicBezTo>
                    <a:pt x="5009093" y="41910"/>
                    <a:pt x="5001169" y="41910"/>
                    <a:pt x="4989284" y="40640"/>
                  </a:cubicBezTo>
                  <a:cubicBezTo>
                    <a:pt x="4890240" y="36830"/>
                    <a:pt x="4787234" y="31750"/>
                    <a:pt x="4688190" y="30480"/>
                  </a:cubicBezTo>
                  <a:cubicBezTo>
                    <a:pt x="4446523" y="26670"/>
                    <a:pt x="4200894" y="25400"/>
                    <a:pt x="3959226" y="22860"/>
                  </a:cubicBezTo>
                  <a:cubicBezTo>
                    <a:pt x="3923570" y="22860"/>
                    <a:pt x="3883953" y="22860"/>
                    <a:pt x="3848297" y="22860"/>
                  </a:cubicBezTo>
                  <a:cubicBezTo>
                    <a:pt x="3788870" y="22860"/>
                    <a:pt x="3729444" y="22860"/>
                    <a:pt x="3673979" y="22860"/>
                  </a:cubicBezTo>
                  <a:cubicBezTo>
                    <a:pt x="3547203" y="22860"/>
                    <a:pt x="3420427" y="22860"/>
                    <a:pt x="3297612" y="24130"/>
                  </a:cubicBezTo>
                  <a:cubicBezTo>
                    <a:pt x="3190644" y="25400"/>
                    <a:pt x="1388043" y="29210"/>
                    <a:pt x="1281076" y="29210"/>
                  </a:cubicBezTo>
                  <a:cubicBezTo>
                    <a:pt x="1106758" y="29210"/>
                    <a:pt x="932441" y="26670"/>
                    <a:pt x="758123" y="33020"/>
                  </a:cubicBezTo>
                  <a:cubicBezTo>
                    <a:pt x="667003" y="36830"/>
                    <a:pt x="579844" y="36830"/>
                    <a:pt x="492685" y="38100"/>
                  </a:cubicBezTo>
                  <a:cubicBezTo>
                    <a:pt x="342138" y="41910"/>
                    <a:pt x="191591" y="45720"/>
                    <a:pt x="49530" y="50800"/>
                  </a:cubicBezTo>
                  <a:cubicBezTo>
                    <a:pt x="36830" y="50800"/>
                    <a:pt x="34290" y="53340"/>
                    <a:pt x="33020" y="74636"/>
                  </a:cubicBezTo>
                  <a:cubicBezTo>
                    <a:pt x="31750" y="130211"/>
                    <a:pt x="31750" y="185786"/>
                    <a:pt x="30480" y="241360"/>
                  </a:cubicBezTo>
                  <a:cubicBezTo>
                    <a:pt x="29210" y="333985"/>
                    <a:pt x="26670" y="423522"/>
                    <a:pt x="25400" y="516146"/>
                  </a:cubicBezTo>
                  <a:cubicBezTo>
                    <a:pt x="20320" y="614946"/>
                    <a:pt x="26670" y="3029356"/>
                    <a:pt x="29210" y="3128156"/>
                  </a:cubicBezTo>
                  <a:cubicBezTo>
                    <a:pt x="29210" y="3233130"/>
                    <a:pt x="29210" y="3341192"/>
                    <a:pt x="30480" y="3446166"/>
                  </a:cubicBezTo>
                  <a:cubicBezTo>
                    <a:pt x="30480" y="3523353"/>
                    <a:pt x="33020" y="3600540"/>
                    <a:pt x="33020" y="3677727"/>
                  </a:cubicBezTo>
                  <a:cubicBezTo>
                    <a:pt x="33020" y="3761089"/>
                    <a:pt x="33020" y="3844451"/>
                    <a:pt x="31750" y="3924342"/>
                  </a:cubicBezTo>
                  <a:cubicBezTo>
                    <a:pt x="31750" y="3928152"/>
                    <a:pt x="31750" y="3930692"/>
                    <a:pt x="31750" y="3934502"/>
                  </a:cubicBezTo>
                  <a:cubicBezTo>
                    <a:pt x="31750" y="3944662"/>
                    <a:pt x="35560" y="3948472"/>
                    <a:pt x="44450" y="3948472"/>
                  </a:cubicBezTo>
                  <a:cubicBezTo>
                    <a:pt x="76700" y="3948472"/>
                    <a:pt x="132165" y="3949742"/>
                    <a:pt x="183668" y="3949742"/>
                  </a:cubicBezTo>
                  <a:cubicBezTo>
                    <a:pt x="258941" y="3949742"/>
                    <a:pt x="338177" y="3947202"/>
                    <a:pt x="413450" y="3949742"/>
                  </a:cubicBezTo>
                  <a:cubicBezTo>
                    <a:pt x="536265" y="3953552"/>
                    <a:pt x="659079" y="3956092"/>
                    <a:pt x="781894" y="3954822"/>
                  </a:cubicBezTo>
                  <a:cubicBezTo>
                    <a:pt x="861129" y="3953552"/>
                    <a:pt x="936402" y="3956092"/>
                    <a:pt x="1015638" y="3956092"/>
                  </a:cubicBezTo>
                  <a:cubicBezTo>
                    <a:pt x="1130529" y="3956092"/>
                    <a:pt x="1245420" y="3954822"/>
                    <a:pt x="1360311" y="3956092"/>
                  </a:cubicBezTo>
                  <a:cubicBezTo>
                    <a:pt x="1530667" y="3957362"/>
                    <a:pt x="3400618" y="3947202"/>
                    <a:pt x="3574935" y="3949742"/>
                  </a:cubicBezTo>
                  <a:cubicBezTo>
                    <a:pt x="3650209" y="3951012"/>
                    <a:pt x="3725482" y="3952282"/>
                    <a:pt x="3796794" y="3952282"/>
                  </a:cubicBezTo>
                  <a:cubicBezTo>
                    <a:pt x="3927532" y="3954822"/>
                    <a:pt x="4054308" y="3951012"/>
                    <a:pt x="4185047" y="3954822"/>
                  </a:cubicBezTo>
                  <a:cubicBezTo>
                    <a:pt x="4292014" y="3957362"/>
                    <a:pt x="4398982" y="3957362"/>
                    <a:pt x="4505949" y="3959902"/>
                  </a:cubicBezTo>
                  <a:cubicBezTo>
                    <a:pt x="4664420" y="3963712"/>
                    <a:pt x="4822890" y="3966252"/>
                    <a:pt x="4981360" y="3967522"/>
                  </a:cubicBezTo>
                  <a:cubicBezTo>
                    <a:pt x="5040787" y="3967522"/>
                    <a:pt x="5064192" y="3966252"/>
                    <a:pt x="5084512" y="3966252"/>
                  </a:cubicBezTo>
                  <a:close/>
                </a:path>
              </a:pathLst>
            </a:custGeom>
            <a:solidFill>
              <a:srgbClr val="566E96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244" name="Google Shape;244;p3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1799898">
            <a:off x="8033090" y="421771"/>
            <a:ext cx="626719" cy="5902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" name="Google Shape;245;p3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257881" y="1293388"/>
            <a:ext cx="180431" cy="196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" name="Google Shape;246;p3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019371" y="1192671"/>
            <a:ext cx="90216" cy="98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" name="Google Shape;247;p30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 rot="-3186362">
            <a:off x="878725" y="1145607"/>
            <a:ext cx="90211" cy="982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" name="Google Shape;248;p3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rot="-3186291">
            <a:off x="994107" y="901661"/>
            <a:ext cx="132832" cy="144634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" name="Google Shape;249;p30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 rot="-1818966">
            <a:off x="-920963" y="-255645"/>
            <a:ext cx="2259971" cy="1014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" name="Google Shape;250;p30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7572007" y="3847249"/>
            <a:ext cx="2810753" cy="1563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" name="Google Shape;251;p30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7459648" y="3038635"/>
            <a:ext cx="1684355" cy="18816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" name="Google Shape;252;p30"/>
          <p:cNvPicPr preferRelativeResize="0"/>
          <p:nvPr/>
        </p:nvPicPr>
        <p:blipFill rotWithShape="1">
          <a:blip r:embed="rId11">
            <a:alphaModFix/>
          </a:blip>
          <a:srcRect b="0" l="0" r="0" t="33061"/>
          <a:stretch/>
        </p:blipFill>
        <p:spPr>
          <a:xfrm>
            <a:off x="2232438" y="1643200"/>
            <a:ext cx="4679126" cy="2940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1284D"/>
        </a:solidFill>
      </p:bgPr>
    </p:bg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7" name="Google Shape;257;p31"/>
          <p:cNvGrpSpPr/>
          <p:nvPr/>
        </p:nvGrpSpPr>
        <p:grpSpPr>
          <a:xfrm>
            <a:off x="788193" y="1631265"/>
            <a:ext cx="3717029" cy="3061109"/>
            <a:chOff x="-3810" y="0"/>
            <a:chExt cx="5171879" cy="4259231"/>
          </a:xfrm>
        </p:grpSpPr>
        <p:sp>
          <p:nvSpPr>
            <p:cNvPr id="258" name="Google Shape;258;p31"/>
            <p:cNvSpPr/>
            <p:nvPr/>
          </p:nvSpPr>
          <p:spPr>
            <a:xfrm>
              <a:off x="10160" y="16510"/>
              <a:ext cx="5142669" cy="4232561"/>
            </a:xfrm>
            <a:custGeom>
              <a:rect b="b" l="l" r="r" t="t"/>
              <a:pathLst>
                <a:path extrusionOk="0" h="4232561" w="5142669">
                  <a:moveTo>
                    <a:pt x="5142669" y="4232561"/>
                  </a:moveTo>
                  <a:lnTo>
                    <a:pt x="0" y="4224941"/>
                  </a:lnTo>
                  <a:lnTo>
                    <a:pt x="0" y="1481190"/>
                  </a:lnTo>
                  <a:lnTo>
                    <a:pt x="17780" y="19050"/>
                  </a:lnTo>
                  <a:lnTo>
                    <a:pt x="2562445" y="0"/>
                  </a:lnTo>
                  <a:lnTo>
                    <a:pt x="5123619" y="5080"/>
                  </a:lnTo>
                  <a:close/>
                </a:path>
              </a:pathLst>
            </a:custGeom>
            <a:solidFill>
              <a:srgbClr val="566E96"/>
            </a:solidFill>
            <a:ln>
              <a:noFill/>
            </a:ln>
          </p:spPr>
        </p:sp>
        <p:sp>
          <p:nvSpPr>
            <p:cNvPr id="259" name="Google Shape;259;p31"/>
            <p:cNvSpPr/>
            <p:nvPr/>
          </p:nvSpPr>
          <p:spPr>
            <a:xfrm>
              <a:off x="-3810" y="0"/>
              <a:ext cx="5171879" cy="4259231"/>
            </a:xfrm>
            <a:custGeom>
              <a:rect b="b" l="l" r="r" t="t"/>
              <a:pathLst>
                <a:path extrusionOk="0" h="4259231" w="5171879">
                  <a:moveTo>
                    <a:pt x="5137589" y="21590"/>
                  </a:moveTo>
                  <a:cubicBezTo>
                    <a:pt x="5138859" y="34290"/>
                    <a:pt x="5138859" y="44450"/>
                    <a:pt x="5140129" y="54610"/>
                  </a:cubicBezTo>
                  <a:cubicBezTo>
                    <a:pt x="5142670" y="128294"/>
                    <a:pt x="5143939" y="220911"/>
                    <a:pt x="5146479" y="310220"/>
                  </a:cubicBezTo>
                  <a:cubicBezTo>
                    <a:pt x="5146479" y="439222"/>
                    <a:pt x="5159179" y="2982876"/>
                    <a:pt x="5165529" y="3111878"/>
                  </a:cubicBezTo>
                  <a:cubicBezTo>
                    <a:pt x="5171879" y="3307035"/>
                    <a:pt x="5168070" y="3505500"/>
                    <a:pt x="5168070" y="3700657"/>
                  </a:cubicBezTo>
                  <a:cubicBezTo>
                    <a:pt x="5168070" y="3872659"/>
                    <a:pt x="5169339" y="4031431"/>
                    <a:pt x="5170609" y="4198271"/>
                  </a:cubicBezTo>
                  <a:cubicBezTo>
                    <a:pt x="5170609" y="4219861"/>
                    <a:pt x="5170609" y="4233831"/>
                    <a:pt x="5170609" y="4257961"/>
                  </a:cubicBezTo>
                  <a:cubicBezTo>
                    <a:pt x="5147750" y="4257961"/>
                    <a:pt x="5127429" y="4259231"/>
                    <a:pt x="5095895" y="4257961"/>
                  </a:cubicBezTo>
                  <a:cubicBezTo>
                    <a:pt x="4835121" y="4252881"/>
                    <a:pt x="4570335" y="4259231"/>
                    <a:pt x="4309561" y="4254151"/>
                  </a:cubicBezTo>
                  <a:cubicBezTo>
                    <a:pt x="4153096" y="4250341"/>
                    <a:pt x="4000643" y="4252881"/>
                    <a:pt x="3844179" y="4250341"/>
                  </a:cubicBezTo>
                  <a:cubicBezTo>
                    <a:pt x="3771964" y="4249071"/>
                    <a:pt x="3699750" y="4247801"/>
                    <a:pt x="3627536" y="4246531"/>
                  </a:cubicBezTo>
                  <a:cubicBezTo>
                    <a:pt x="3583405" y="4246531"/>
                    <a:pt x="3543285" y="4247801"/>
                    <a:pt x="3499154" y="4247801"/>
                  </a:cubicBezTo>
                  <a:cubicBezTo>
                    <a:pt x="3386821" y="4246531"/>
                    <a:pt x="3077904" y="4247801"/>
                    <a:pt x="2965570" y="4246531"/>
                  </a:cubicBezTo>
                  <a:cubicBezTo>
                    <a:pt x="2885332" y="4245261"/>
                    <a:pt x="1280567" y="4254151"/>
                    <a:pt x="1200329" y="4252881"/>
                  </a:cubicBezTo>
                  <a:cubicBezTo>
                    <a:pt x="1180269" y="4252881"/>
                    <a:pt x="1156198" y="4254151"/>
                    <a:pt x="1136138" y="4254151"/>
                  </a:cubicBezTo>
                  <a:cubicBezTo>
                    <a:pt x="1087995" y="4254151"/>
                    <a:pt x="1043864" y="4255421"/>
                    <a:pt x="995721" y="4255421"/>
                  </a:cubicBezTo>
                  <a:cubicBezTo>
                    <a:pt x="875364" y="4255421"/>
                    <a:pt x="759019" y="4254151"/>
                    <a:pt x="638661" y="4252881"/>
                  </a:cubicBezTo>
                  <a:cubicBezTo>
                    <a:pt x="566447" y="4251611"/>
                    <a:pt x="494232" y="4250341"/>
                    <a:pt x="426030" y="4249071"/>
                  </a:cubicBezTo>
                  <a:cubicBezTo>
                    <a:pt x="297649" y="4247801"/>
                    <a:pt x="169268" y="4246531"/>
                    <a:pt x="48260" y="4246531"/>
                  </a:cubicBezTo>
                  <a:cubicBezTo>
                    <a:pt x="38100" y="4246531"/>
                    <a:pt x="29210" y="4246531"/>
                    <a:pt x="19050" y="4245261"/>
                  </a:cubicBezTo>
                  <a:cubicBezTo>
                    <a:pt x="10160" y="4243991"/>
                    <a:pt x="5080" y="4237641"/>
                    <a:pt x="7620" y="4228751"/>
                  </a:cubicBezTo>
                  <a:cubicBezTo>
                    <a:pt x="16510" y="4196818"/>
                    <a:pt x="12700" y="4114124"/>
                    <a:pt x="11430" y="4028123"/>
                  </a:cubicBezTo>
                  <a:cubicBezTo>
                    <a:pt x="10160" y="3852813"/>
                    <a:pt x="6350" y="3680810"/>
                    <a:pt x="7620" y="3505500"/>
                  </a:cubicBezTo>
                  <a:cubicBezTo>
                    <a:pt x="5080" y="3287189"/>
                    <a:pt x="0" y="584762"/>
                    <a:pt x="7620" y="363144"/>
                  </a:cubicBezTo>
                  <a:cubicBezTo>
                    <a:pt x="8890" y="320143"/>
                    <a:pt x="7620" y="273835"/>
                    <a:pt x="8890" y="230834"/>
                  </a:cubicBezTo>
                  <a:cubicBezTo>
                    <a:pt x="10160" y="161371"/>
                    <a:pt x="12700" y="85293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8970" y="30480"/>
                    <a:pt x="133160" y="29210"/>
                  </a:cubicBezTo>
                  <a:cubicBezTo>
                    <a:pt x="241482" y="25400"/>
                    <a:pt x="349804" y="22860"/>
                    <a:pt x="462137" y="20320"/>
                  </a:cubicBezTo>
                  <a:cubicBezTo>
                    <a:pt x="538363" y="17780"/>
                    <a:pt x="614590" y="16510"/>
                    <a:pt x="686804" y="13970"/>
                  </a:cubicBezTo>
                  <a:cubicBezTo>
                    <a:pt x="759019" y="11430"/>
                    <a:pt x="835245" y="8890"/>
                    <a:pt x="907459" y="8890"/>
                  </a:cubicBezTo>
                  <a:cubicBezTo>
                    <a:pt x="987698" y="7620"/>
                    <a:pt x="1067936" y="10160"/>
                    <a:pt x="1148174" y="8890"/>
                  </a:cubicBezTo>
                  <a:cubicBezTo>
                    <a:pt x="1248472" y="8890"/>
                    <a:pt x="3065868" y="6350"/>
                    <a:pt x="3166166" y="5080"/>
                  </a:cubicBezTo>
                  <a:cubicBezTo>
                    <a:pt x="3262451" y="3810"/>
                    <a:pt x="3358737" y="2540"/>
                    <a:pt x="3459035" y="2540"/>
                  </a:cubicBezTo>
                  <a:cubicBezTo>
                    <a:pt x="3623524" y="1270"/>
                    <a:pt x="3784000" y="0"/>
                    <a:pt x="3948489" y="0"/>
                  </a:cubicBezTo>
                  <a:cubicBezTo>
                    <a:pt x="4016691" y="0"/>
                    <a:pt x="4088906" y="2540"/>
                    <a:pt x="4157108" y="2540"/>
                  </a:cubicBezTo>
                  <a:cubicBezTo>
                    <a:pt x="4345668" y="3810"/>
                    <a:pt x="4538239" y="5080"/>
                    <a:pt x="4726799" y="7620"/>
                  </a:cubicBezTo>
                  <a:cubicBezTo>
                    <a:pt x="4827097" y="8890"/>
                    <a:pt x="4927395" y="12700"/>
                    <a:pt x="5027693" y="16510"/>
                  </a:cubicBezTo>
                  <a:cubicBezTo>
                    <a:pt x="5051764" y="16510"/>
                    <a:pt x="5075836" y="16510"/>
                    <a:pt x="5095895" y="16510"/>
                  </a:cubicBezTo>
                  <a:cubicBezTo>
                    <a:pt x="5118539" y="17780"/>
                    <a:pt x="5127429" y="20320"/>
                    <a:pt x="5137589" y="21590"/>
                  </a:cubicBezTo>
                  <a:close/>
                  <a:moveTo>
                    <a:pt x="5147750" y="4241451"/>
                  </a:moveTo>
                  <a:cubicBezTo>
                    <a:pt x="5149020" y="4224941"/>
                    <a:pt x="5150289" y="4212241"/>
                    <a:pt x="5150289" y="4199541"/>
                  </a:cubicBezTo>
                  <a:cubicBezTo>
                    <a:pt x="5149020" y="4014892"/>
                    <a:pt x="5147750" y="3839582"/>
                    <a:pt x="5147750" y="3651040"/>
                  </a:cubicBezTo>
                  <a:cubicBezTo>
                    <a:pt x="5147750" y="3565039"/>
                    <a:pt x="5150289" y="3479038"/>
                    <a:pt x="5149020" y="3393036"/>
                  </a:cubicBezTo>
                  <a:cubicBezTo>
                    <a:pt x="5149020" y="3313651"/>
                    <a:pt x="5147750" y="3230957"/>
                    <a:pt x="5146479" y="3151571"/>
                  </a:cubicBezTo>
                  <a:cubicBezTo>
                    <a:pt x="5141400" y="3029185"/>
                    <a:pt x="5129970" y="495453"/>
                    <a:pt x="5129970" y="373067"/>
                  </a:cubicBezTo>
                  <a:cubicBezTo>
                    <a:pt x="5127429" y="270527"/>
                    <a:pt x="5124889" y="164679"/>
                    <a:pt x="5122350" y="63500"/>
                  </a:cubicBezTo>
                  <a:cubicBezTo>
                    <a:pt x="5121079" y="44450"/>
                    <a:pt x="5119809" y="43180"/>
                    <a:pt x="5083860" y="41910"/>
                  </a:cubicBezTo>
                  <a:cubicBezTo>
                    <a:pt x="5071824" y="41910"/>
                    <a:pt x="5063800" y="41910"/>
                    <a:pt x="5051764" y="40640"/>
                  </a:cubicBezTo>
                  <a:cubicBezTo>
                    <a:pt x="4951467" y="36830"/>
                    <a:pt x="4847157" y="31750"/>
                    <a:pt x="4746859" y="30480"/>
                  </a:cubicBezTo>
                  <a:cubicBezTo>
                    <a:pt x="4502132" y="26670"/>
                    <a:pt x="4253394" y="25400"/>
                    <a:pt x="4008667" y="22860"/>
                  </a:cubicBezTo>
                  <a:cubicBezTo>
                    <a:pt x="3972560" y="22860"/>
                    <a:pt x="3932441" y="22860"/>
                    <a:pt x="3896334" y="22860"/>
                  </a:cubicBezTo>
                  <a:cubicBezTo>
                    <a:pt x="3836155" y="22860"/>
                    <a:pt x="3775976" y="22860"/>
                    <a:pt x="3719810" y="22860"/>
                  </a:cubicBezTo>
                  <a:cubicBezTo>
                    <a:pt x="3591429" y="22860"/>
                    <a:pt x="3463047" y="22860"/>
                    <a:pt x="3338678" y="24130"/>
                  </a:cubicBezTo>
                  <a:cubicBezTo>
                    <a:pt x="3230356" y="25400"/>
                    <a:pt x="1404936" y="29210"/>
                    <a:pt x="1296615" y="29210"/>
                  </a:cubicBezTo>
                  <a:cubicBezTo>
                    <a:pt x="1120091" y="29210"/>
                    <a:pt x="943567" y="26670"/>
                    <a:pt x="767043" y="33020"/>
                  </a:cubicBezTo>
                  <a:cubicBezTo>
                    <a:pt x="674768" y="36830"/>
                    <a:pt x="586506" y="36830"/>
                    <a:pt x="498244" y="38100"/>
                  </a:cubicBezTo>
                  <a:cubicBezTo>
                    <a:pt x="345792" y="41910"/>
                    <a:pt x="193339" y="45720"/>
                    <a:pt x="49530" y="50800"/>
                  </a:cubicBezTo>
                  <a:cubicBezTo>
                    <a:pt x="36830" y="50800"/>
                    <a:pt x="34290" y="53340"/>
                    <a:pt x="33020" y="75370"/>
                  </a:cubicBezTo>
                  <a:cubicBezTo>
                    <a:pt x="31750" y="134910"/>
                    <a:pt x="31750" y="194449"/>
                    <a:pt x="30480" y="253988"/>
                  </a:cubicBezTo>
                  <a:cubicBezTo>
                    <a:pt x="29210" y="353221"/>
                    <a:pt x="26670" y="449145"/>
                    <a:pt x="25400" y="548377"/>
                  </a:cubicBezTo>
                  <a:cubicBezTo>
                    <a:pt x="20320" y="654225"/>
                    <a:pt x="26670" y="3240880"/>
                    <a:pt x="29210" y="3346728"/>
                  </a:cubicBezTo>
                  <a:cubicBezTo>
                    <a:pt x="29210" y="3459191"/>
                    <a:pt x="29210" y="3574962"/>
                    <a:pt x="30480" y="3687426"/>
                  </a:cubicBezTo>
                  <a:cubicBezTo>
                    <a:pt x="30480" y="3770119"/>
                    <a:pt x="33020" y="3852813"/>
                    <a:pt x="33020" y="3935506"/>
                  </a:cubicBezTo>
                  <a:cubicBezTo>
                    <a:pt x="33020" y="4024816"/>
                    <a:pt x="33020" y="4114124"/>
                    <a:pt x="31750" y="4199541"/>
                  </a:cubicBezTo>
                  <a:cubicBezTo>
                    <a:pt x="31750" y="4203351"/>
                    <a:pt x="31750" y="4205891"/>
                    <a:pt x="31750" y="4209701"/>
                  </a:cubicBezTo>
                  <a:cubicBezTo>
                    <a:pt x="31750" y="4219861"/>
                    <a:pt x="35560" y="4223671"/>
                    <a:pt x="44450" y="4223671"/>
                  </a:cubicBezTo>
                  <a:cubicBezTo>
                    <a:pt x="76994" y="4223671"/>
                    <a:pt x="133160" y="4224941"/>
                    <a:pt x="185315" y="4224941"/>
                  </a:cubicBezTo>
                  <a:cubicBezTo>
                    <a:pt x="261542" y="4224941"/>
                    <a:pt x="341780" y="4222401"/>
                    <a:pt x="418006" y="4224941"/>
                  </a:cubicBezTo>
                  <a:cubicBezTo>
                    <a:pt x="542375" y="4228751"/>
                    <a:pt x="666745" y="4231291"/>
                    <a:pt x="791114" y="4230021"/>
                  </a:cubicBezTo>
                  <a:cubicBezTo>
                    <a:pt x="871352" y="4228751"/>
                    <a:pt x="947578" y="4231291"/>
                    <a:pt x="1027817" y="4231291"/>
                  </a:cubicBezTo>
                  <a:cubicBezTo>
                    <a:pt x="1144162" y="4231291"/>
                    <a:pt x="1260508" y="4230021"/>
                    <a:pt x="1376853" y="4231291"/>
                  </a:cubicBezTo>
                  <a:cubicBezTo>
                    <a:pt x="1549365" y="4232561"/>
                    <a:pt x="3442988" y="4222401"/>
                    <a:pt x="3619512" y="4224941"/>
                  </a:cubicBezTo>
                  <a:cubicBezTo>
                    <a:pt x="3695738" y="4226211"/>
                    <a:pt x="3771964" y="4227481"/>
                    <a:pt x="3844179" y="4227481"/>
                  </a:cubicBezTo>
                  <a:cubicBezTo>
                    <a:pt x="3976572" y="4230021"/>
                    <a:pt x="4104953" y="4226211"/>
                    <a:pt x="4237346" y="4230021"/>
                  </a:cubicBezTo>
                  <a:cubicBezTo>
                    <a:pt x="4345668" y="4232561"/>
                    <a:pt x="4453990" y="4232561"/>
                    <a:pt x="4562311" y="4235101"/>
                  </a:cubicBezTo>
                  <a:cubicBezTo>
                    <a:pt x="4722787" y="4238911"/>
                    <a:pt x="4883264" y="4241451"/>
                    <a:pt x="5043740" y="4242721"/>
                  </a:cubicBezTo>
                  <a:cubicBezTo>
                    <a:pt x="5103919" y="4242721"/>
                    <a:pt x="5127429" y="4241451"/>
                    <a:pt x="5147750" y="4241451"/>
                  </a:cubicBezTo>
                  <a:close/>
                </a:path>
              </a:pathLst>
            </a:custGeom>
            <a:solidFill>
              <a:srgbClr val="566E96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60" name="Google Shape;260;p31"/>
          <p:cNvSpPr/>
          <p:nvPr/>
        </p:nvSpPr>
        <p:spPr>
          <a:xfrm rot="5400000">
            <a:off x="1892547" y="-170496"/>
            <a:ext cx="1196369" cy="3602281"/>
          </a:xfrm>
          <a:custGeom>
            <a:rect b="b" l="l" r="r" t="t"/>
            <a:pathLst>
              <a:path extrusionOk="0" h="4724303" w="1569008">
                <a:moveTo>
                  <a:pt x="1565198" y="4098394"/>
                </a:moveTo>
                <a:cubicBezTo>
                  <a:pt x="1565198" y="3881276"/>
                  <a:pt x="1569008" y="3660477"/>
                  <a:pt x="1562658" y="3443359"/>
                </a:cubicBezTo>
                <a:cubicBezTo>
                  <a:pt x="1555038" y="3299840"/>
                  <a:pt x="1543608" y="469941"/>
                  <a:pt x="1543608" y="326423"/>
                </a:cubicBezTo>
                <a:cubicBezTo>
                  <a:pt x="1541068" y="227063"/>
                  <a:pt x="1539798" y="124024"/>
                  <a:pt x="1537258" y="54610"/>
                </a:cubicBezTo>
                <a:cubicBezTo>
                  <a:pt x="1537258" y="44450"/>
                  <a:pt x="1535988" y="34290"/>
                  <a:pt x="1534718" y="21590"/>
                </a:cubicBezTo>
                <a:cubicBezTo>
                  <a:pt x="1524558" y="19050"/>
                  <a:pt x="1515668" y="17780"/>
                  <a:pt x="1505508" y="16510"/>
                </a:cubicBezTo>
                <a:cubicBezTo>
                  <a:pt x="1498386" y="15240"/>
                  <a:pt x="1491455" y="16510"/>
                  <a:pt x="1485679" y="16510"/>
                </a:cubicBezTo>
                <a:cubicBezTo>
                  <a:pt x="1456802" y="13970"/>
                  <a:pt x="1427925" y="8890"/>
                  <a:pt x="1399047" y="7620"/>
                </a:cubicBezTo>
                <a:cubicBezTo>
                  <a:pt x="1344758" y="5080"/>
                  <a:pt x="1289313" y="3810"/>
                  <a:pt x="1235023" y="2540"/>
                </a:cubicBezTo>
                <a:cubicBezTo>
                  <a:pt x="1215386" y="2540"/>
                  <a:pt x="1194595" y="0"/>
                  <a:pt x="1174958" y="0"/>
                </a:cubicBezTo>
                <a:cubicBezTo>
                  <a:pt x="1127599" y="0"/>
                  <a:pt x="1081395" y="1270"/>
                  <a:pt x="1034036" y="1270"/>
                </a:cubicBezTo>
                <a:cubicBezTo>
                  <a:pt x="1006314" y="1270"/>
                  <a:pt x="978591" y="3810"/>
                  <a:pt x="949714" y="3810"/>
                </a:cubicBezTo>
                <a:cubicBezTo>
                  <a:pt x="920836" y="5080"/>
                  <a:pt x="397577" y="7620"/>
                  <a:pt x="368699" y="7620"/>
                </a:cubicBezTo>
                <a:cubicBezTo>
                  <a:pt x="345597" y="7620"/>
                  <a:pt x="322495" y="6350"/>
                  <a:pt x="299393" y="7620"/>
                </a:cubicBezTo>
                <a:cubicBezTo>
                  <a:pt x="278602" y="8890"/>
                  <a:pt x="256655" y="11430"/>
                  <a:pt x="235863" y="12700"/>
                </a:cubicBezTo>
                <a:cubicBezTo>
                  <a:pt x="213916" y="15240"/>
                  <a:pt x="191969" y="16510"/>
                  <a:pt x="171178" y="19050"/>
                </a:cubicBezTo>
                <a:cubicBezTo>
                  <a:pt x="139990" y="21590"/>
                  <a:pt x="107647" y="24130"/>
                  <a:pt x="76459" y="27940"/>
                </a:cubicBezTo>
                <a:cubicBezTo>
                  <a:pt x="57978" y="30480"/>
                  <a:pt x="38100" y="34290"/>
                  <a:pt x="16510" y="36830"/>
                </a:cubicBezTo>
                <a:cubicBezTo>
                  <a:pt x="16510" y="38100"/>
                  <a:pt x="13970" y="40640"/>
                  <a:pt x="13970" y="43180"/>
                </a:cubicBezTo>
                <a:cubicBezTo>
                  <a:pt x="12700" y="72504"/>
                  <a:pt x="10160" y="157144"/>
                  <a:pt x="8890" y="238103"/>
                </a:cubicBezTo>
                <a:cubicBezTo>
                  <a:pt x="7620" y="285943"/>
                  <a:pt x="8890" y="337462"/>
                  <a:pt x="7620" y="385302"/>
                </a:cubicBezTo>
                <a:cubicBezTo>
                  <a:pt x="0" y="628180"/>
                  <a:pt x="5080" y="3634718"/>
                  <a:pt x="7620" y="3881276"/>
                </a:cubicBezTo>
                <a:cubicBezTo>
                  <a:pt x="6350" y="4076314"/>
                  <a:pt x="11430" y="4267673"/>
                  <a:pt x="11430" y="4462711"/>
                </a:cubicBezTo>
                <a:cubicBezTo>
                  <a:pt x="11430" y="4554711"/>
                  <a:pt x="15240" y="4650390"/>
                  <a:pt x="7620" y="4693823"/>
                </a:cubicBezTo>
                <a:cubicBezTo>
                  <a:pt x="5080" y="4702713"/>
                  <a:pt x="10160" y="4709063"/>
                  <a:pt x="19050" y="4710333"/>
                </a:cubicBezTo>
                <a:cubicBezTo>
                  <a:pt x="29210" y="4711603"/>
                  <a:pt x="38100" y="4711603"/>
                  <a:pt x="48260" y="4711603"/>
                </a:cubicBezTo>
                <a:cubicBezTo>
                  <a:pt x="85700" y="4712873"/>
                  <a:pt x="122663" y="4712873"/>
                  <a:pt x="160782" y="4714143"/>
                </a:cubicBezTo>
                <a:cubicBezTo>
                  <a:pt x="181573" y="4715413"/>
                  <a:pt x="202365" y="4716683"/>
                  <a:pt x="222002" y="4717953"/>
                </a:cubicBezTo>
                <a:cubicBezTo>
                  <a:pt x="256655" y="4719223"/>
                  <a:pt x="290153" y="4719223"/>
                  <a:pt x="324806" y="4720493"/>
                </a:cubicBezTo>
                <a:cubicBezTo>
                  <a:pt x="338667" y="4720493"/>
                  <a:pt x="351373" y="4720493"/>
                  <a:pt x="365234" y="4719223"/>
                </a:cubicBezTo>
                <a:cubicBezTo>
                  <a:pt x="371010" y="4719223"/>
                  <a:pt x="377940" y="4717953"/>
                  <a:pt x="383716" y="4717953"/>
                </a:cubicBezTo>
                <a:cubicBezTo>
                  <a:pt x="406818" y="4719223"/>
                  <a:pt x="868857" y="4710333"/>
                  <a:pt x="891959" y="4711603"/>
                </a:cubicBezTo>
                <a:cubicBezTo>
                  <a:pt x="924302" y="4712873"/>
                  <a:pt x="1013244" y="4712873"/>
                  <a:pt x="1045587" y="4712873"/>
                </a:cubicBezTo>
                <a:cubicBezTo>
                  <a:pt x="1058293" y="4712873"/>
                  <a:pt x="1069844" y="4711603"/>
                  <a:pt x="1082550" y="4711603"/>
                </a:cubicBezTo>
                <a:cubicBezTo>
                  <a:pt x="1103342" y="4712873"/>
                  <a:pt x="1124134" y="4714143"/>
                  <a:pt x="1144925" y="4715413"/>
                </a:cubicBezTo>
                <a:cubicBezTo>
                  <a:pt x="1189974" y="4717953"/>
                  <a:pt x="1233868" y="4715413"/>
                  <a:pt x="1278917" y="4719223"/>
                </a:cubicBezTo>
                <a:cubicBezTo>
                  <a:pt x="1353998" y="4724303"/>
                  <a:pt x="1430235" y="4717953"/>
                  <a:pt x="1505508" y="4723033"/>
                </a:cubicBezTo>
                <a:cubicBezTo>
                  <a:pt x="1525828" y="4724303"/>
                  <a:pt x="1546148" y="4723033"/>
                  <a:pt x="1569008" y="4723033"/>
                </a:cubicBezTo>
                <a:cubicBezTo>
                  <a:pt x="1569008" y="4698903"/>
                  <a:pt x="1569008" y="4686203"/>
                  <a:pt x="1569008" y="4654070"/>
                </a:cubicBezTo>
                <a:cubicBezTo>
                  <a:pt x="1567738" y="4466391"/>
                  <a:pt x="1565198" y="4289753"/>
                  <a:pt x="1565198" y="4098394"/>
                </a:cubicBezTo>
                <a:close/>
              </a:path>
            </a:pathLst>
          </a:custGeom>
          <a:solidFill>
            <a:srgbClr val="E95729"/>
          </a:solidFill>
          <a:ln>
            <a:noFill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61" name="Google Shape;261;p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249336" y="4187057"/>
            <a:ext cx="581511" cy="612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262" name="Google Shape;262;p3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943982" y="3877067"/>
            <a:ext cx="2103003" cy="21106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" name="Google Shape;263;p3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-2196620">
            <a:off x="4929906" y="4816969"/>
            <a:ext cx="90214" cy="98228"/>
          </a:xfrm>
          <a:prstGeom prst="rect">
            <a:avLst/>
          </a:prstGeom>
          <a:noFill/>
          <a:ln>
            <a:noFill/>
          </a:ln>
        </p:spPr>
      </p:pic>
      <p:pic>
        <p:nvPicPr>
          <p:cNvPr id="264" name="Google Shape;264;p3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rot="-2196745">
            <a:off x="5102329" y="4620909"/>
            <a:ext cx="132836" cy="14463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" name="Google Shape;265;p31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-472540" y="-586291"/>
            <a:ext cx="1843221" cy="160863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" name="Google Shape;266;p31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 rot="2407509">
            <a:off x="8781983" y="123768"/>
            <a:ext cx="173137" cy="188512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" name="Google Shape;267;p31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 rot="1799897">
            <a:off x="7848278" y="30979"/>
            <a:ext cx="668721" cy="629810"/>
          </a:xfrm>
          <a:prstGeom prst="rect">
            <a:avLst/>
          </a:prstGeom>
          <a:noFill/>
          <a:ln>
            <a:noFill/>
          </a:ln>
        </p:spPr>
      </p:pic>
      <p:sp>
        <p:nvSpPr>
          <p:cNvPr id="268" name="Google Shape;268;p31"/>
          <p:cNvSpPr txBox="1"/>
          <p:nvPr/>
        </p:nvSpPr>
        <p:spPr>
          <a:xfrm>
            <a:off x="963028" y="2284480"/>
            <a:ext cx="3286500" cy="2315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177800" lvl="1" marL="355600" marR="0" rtl="0" algn="l">
              <a:lnSpc>
                <a:spcPct val="140012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Char char="•"/>
            </a:pPr>
            <a:r>
              <a:rPr b="0" i="0" lang="en-GB" sz="16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using the software you will create programs that run your robot</a:t>
            </a:r>
            <a:endParaRPr sz="700"/>
          </a:p>
          <a:p>
            <a:pPr indent="-177800" lvl="1" marL="355600" marR="0" rtl="0" algn="l">
              <a:lnSpc>
                <a:spcPct val="140012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Char char="•"/>
            </a:pPr>
            <a:r>
              <a:rPr b="0" i="0" lang="en-GB" sz="16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there are many different 'blocks' to choose from</a:t>
            </a:r>
            <a:r>
              <a:rPr lang="en-GB" sz="1600">
                <a:solidFill>
                  <a:srgbClr val="FFFFFF"/>
                </a:solidFill>
              </a:rPr>
              <a:t>, we will use CONTROL, OPERATORS, CHASSIS, and ULTRASONIC</a:t>
            </a:r>
            <a:endParaRPr sz="700"/>
          </a:p>
        </p:txBody>
      </p:sp>
      <p:sp>
        <p:nvSpPr>
          <p:cNvPr id="269" name="Google Shape;269;p31"/>
          <p:cNvSpPr txBox="1"/>
          <p:nvPr/>
        </p:nvSpPr>
        <p:spPr>
          <a:xfrm>
            <a:off x="735190" y="1158287"/>
            <a:ext cx="3514200" cy="47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699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100">
                <a:solidFill>
                  <a:srgbClr val="FFFFFF"/>
                </a:solidFill>
                <a:latin typeface="Jua"/>
                <a:ea typeface="Jua"/>
                <a:cs typeface="Jua"/>
                <a:sym typeface="Jua"/>
              </a:rPr>
              <a:t>mBlock</a:t>
            </a:r>
            <a:endParaRPr sz="700"/>
          </a:p>
        </p:txBody>
      </p:sp>
      <p:pic>
        <p:nvPicPr>
          <p:cNvPr id="270" name="Google Shape;270;p31"/>
          <p:cNvPicPr preferRelativeResize="0"/>
          <p:nvPr/>
        </p:nvPicPr>
        <p:blipFill rotWithShape="1">
          <a:blip r:embed="rId10">
            <a:alphaModFix/>
          </a:blip>
          <a:srcRect b="0" l="0" r="8483" t="0"/>
          <a:stretch/>
        </p:blipFill>
        <p:spPr>
          <a:xfrm>
            <a:off x="4652500" y="923975"/>
            <a:ext cx="4342999" cy="30610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1284D"/>
        </a:solidFill>
      </p:bgPr>
    </p:bg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32"/>
          <p:cNvSpPr/>
          <p:nvPr/>
        </p:nvSpPr>
        <p:spPr>
          <a:xfrm rot="5400000">
            <a:off x="-1091226" y="775361"/>
            <a:ext cx="5226013" cy="3669484"/>
          </a:xfrm>
          <a:custGeom>
            <a:rect b="b" l="l" r="r" t="t"/>
            <a:pathLst>
              <a:path extrusionOk="0" h="4812438" w="6853788">
                <a:moveTo>
                  <a:pt x="6849978" y="4175606"/>
                </a:moveTo>
                <a:cubicBezTo>
                  <a:pt x="6849978" y="3954326"/>
                  <a:pt x="6853788" y="3729295"/>
                  <a:pt x="6847438" y="3508015"/>
                </a:cubicBezTo>
                <a:cubicBezTo>
                  <a:pt x="6839818" y="3361745"/>
                  <a:pt x="6828388" y="477600"/>
                  <a:pt x="6828388" y="331331"/>
                </a:cubicBezTo>
                <a:cubicBezTo>
                  <a:pt x="6825848" y="230067"/>
                  <a:pt x="6824578" y="125052"/>
                  <a:pt x="6822038" y="54610"/>
                </a:cubicBezTo>
                <a:cubicBezTo>
                  <a:pt x="6822038" y="44450"/>
                  <a:pt x="6820768" y="34290"/>
                  <a:pt x="6819498" y="21590"/>
                </a:cubicBezTo>
                <a:cubicBezTo>
                  <a:pt x="6809338" y="19050"/>
                  <a:pt x="6800448" y="17780"/>
                  <a:pt x="6790288" y="16510"/>
                </a:cubicBezTo>
                <a:cubicBezTo>
                  <a:pt x="6764926" y="15240"/>
                  <a:pt x="6732733" y="16510"/>
                  <a:pt x="6705906" y="16510"/>
                </a:cubicBezTo>
                <a:cubicBezTo>
                  <a:pt x="6571769" y="13970"/>
                  <a:pt x="6437632" y="8890"/>
                  <a:pt x="6303495" y="7620"/>
                </a:cubicBezTo>
                <a:cubicBezTo>
                  <a:pt x="6051318" y="5080"/>
                  <a:pt x="5793775" y="3810"/>
                  <a:pt x="5541598" y="2540"/>
                </a:cubicBezTo>
                <a:cubicBezTo>
                  <a:pt x="5450385" y="2540"/>
                  <a:pt x="5353806" y="0"/>
                  <a:pt x="5262593" y="0"/>
                </a:cubicBezTo>
                <a:cubicBezTo>
                  <a:pt x="5042608" y="0"/>
                  <a:pt x="4827989" y="1270"/>
                  <a:pt x="4608005" y="1270"/>
                </a:cubicBezTo>
                <a:cubicBezTo>
                  <a:pt x="4479233" y="1270"/>
                  <a:pt x="4350462" y="3810"/>
                  <a:pt x="4216325" y="3810"/>
                </a:cubicBezTo>
                <a:cubicBezTo>
                  <a:pt x="4082188" y="5080"/>
                  <a:pt x="1651628" y="7620"/>
                  <a:pt x="1517491" y="7620"/>
                </a:cubicBezTo>
                <a:cubicBezTo>
                  <a:pt x="1410181" y="7620"/>
                  <a:pt x="1302872" y="6350"/>
                  <a:pt x="1195562" y="7620"/>
                </a:cubicBezTo>
                <a:cubicBezTo>
                  <a:pt x="1098984" y="8890"/>
                  <a:pt x="997040" y="11430"/>
                  <a:pt x="900461" y="12700"/>
                </a:cubicBezTo>
                <a:cubicBezTo>
                  <a:pt x="798517" y="15240"/>
                  <a:pt x="696573" y="16510"/>
                  <a:pt x="599994" y="19050"/>
                </a:cubicBezTo>
                <a:cubicBezTo>
                  <a:pt x="455126" y="21590"/>
                  <a:pt x="304893" y="24130"/>
                  <a:pt x="160025" y="27940"/>
                </a:cubicBezTo>
                <a:cubicBezTo>
                  <a:pt x="74178" y="30480"/>
                  <a:pt x="38100" y="34290"/>
                  <a:pt x="16510" y="36830"/>
                </a:cubicBezTo>
                <a:cubicBezTo>
                  <a:pt x="16510" y="38100"/>
                  <a:pt x="13970" y="40640"/>
                  <a:pt x="13970" y="43180"/>
                </a:cubicBezTo>
                <a:cubicBezTo>
                  <a:pt x="12700" y="72545"/>
                  <a:pt x="10160" y="158807"/>
                  <a:pt x="8890" y="241318"/>
                </a:cubicBezTo>
                <a:cubicBezTo>
                  <a:pt x="7620" y="290075"/>
                  <a:pt x="8890" y="342582"/>
                  <a:pt x="7620" y="391339"/>
                </a:cubicBezTo>
                <a:cubicBezTo>
                  <a:pt x="0" y="638872"/>
                  <a:pt x="5080" y="3703042"/>
                  <a:pt x="7620" y="3954326"/>
                </a:cubicBezTo>
                <a:cubicBezTo>
                  <a:pt x="6350" y="4153103"/>
                  <a:pt x="11430" y="4348130"/>
                  <a:pt x="11430" y="4546907"/>
                </a:cubicBezTo>
                <a:cubicBezTo>
                  <a:pt x="11430" y="4640670"/>
                  <a:pt x="15240" y="4738183"/>
                  <a:pt x="7620" y="4781958"/>
                </a:cubicBezTo>
                <a:cubicBezTo>
                  <a:pt x="5080" y="4790848"/>
                  <a:pt x="10160" y="4797198"/>
                  <a:pt x="19050" y="4798468"/>
                </a:cubicBezTo>
                <a:cubicBezTo>
                  <a:pt x="29210" y="4799738"/>
                  <a:pt x="38100" y="4799738"/>
                  <a:pt x="48260" y="4799738"/>
                </a:cubicBezTo>
                <a:cubicBezTo>
                  <a:pt x="202949" y="4801008"/>
                  <a:pt x="374644" y="4801008"/>
                  <a:pt x="551705" y="4802278"/>
                </a:cubicBezTo>
                <a:cubicBezTo>
                  <a:pt x="648284" y="4803548"/>
                  <a:pt x="744862" y="4804818"/>
                  <a:pt x="836075" y="4806088"/>
                </a:cubicBezTo>
                <a:cubicBezTo>
                  <a:pt x="997040" y="4807358"/>
                  <a:pt x="1152638" y="4807358"/>
                  <a:pt x="1313603" y="4808628"/>
                </a:cubicBezTo>
                <a:cubicBezTo>
                  <a:pt x="1377988" y="4808628"/>
                  <a:pt x="1437009" y="4808628"/>
                  <a:pt x="1501394" y="4807358"/>
                </a:cubicBezTo>
                <a:cubicBezTo>
                  <a:pt x="1528222" y="4807358"/>
                  <a:pt x="1560415" y="4806088"/>
                  <a:pt x="1587242" y="4806088"/>
                </a:cubicBezTo>
                <a:cubicBezTo>
                  <a:pt x="1694551" y="4807358"/>
                  <a:pt x="3840742" y="4798468"/>
                  <a:pt x="3948051" y="4799738"/>
                </a:cubicBezTo>
                <a:cubicBezTo>
                  <a:pt x="4098284" y="4801008"/>
                  <a:pt x="4511426" y="4801008"/>
                  <a:pt x="4661659" y="4801008"/>
                </a:cubicBezTo>
                <a:cubicBezTo>
                  <a:pt x="4720679" y="4801008"/>
                  <a:pt x="4774334" y="4799738"/>
                  <a:pt x="4833355" y="4799738"/>
                </a:cubicBezTo>
                <a:cubicBezTo>
                  <a:pt x="4929933" y="4801008"/>
                  <a:pt x="5026512" y="4802278"/>
                  <a:pt x="5123090" y="4803548"/>
                </a:cubicBezTo>
                <a:cubicBezTo>
                  <a:pt x="5332344" y="4806088"/>
                  <a:pt x="5536232" y="4803548"/>
                  <a:pt x="5745486" y="4807358"/>
                </a:cubicBezTo>
                <a:cubicBezTo>
                  <a:pt x="6094241" y="4812438"/>
                  <a:pt x="6448363" y="4806088"/>
                  <a:pt x="6790288" y="4811168"/>
                </a:cubicBezTo>
                <a:cubicBezTo>
                  <a:pt x="6810608" y="4812438"/>
                  <a:pt x="6830928" y="4811168"/>
                  <a:pt x="6853788" y="4811168"/>
                </a:cubicBezTo>
                <a:cubicBezTo>
                  <a:pt x="6853788" y="4787038"/>
                  <a:pt x="6853788" y="4774338"/>
                  <a:pt x="6853788" y="4741934"/>
                </a:cubicBezTo>
                <a:cubicBezTo>
                  <a:pt x="6852518" y="4550658"/>
                  <a:pt x="6849978" y="4370633"/>
                  <a:pt x="6849978" y="4175606"/>
                </a:cubicBezTo>
                <a:close/>
              </a:path>
            </a:pathLst>
          </a:custGeom>
          <a:solidFill>
            <a:srgbClr val="566E96"/>
          </a:solidFill>
          <a:ln>
            <a:noFill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76" name="Google Shape;276;p32"/>
          <p:cNvPicPr preferRelativeResize="0"/>
          <p:nvPr/>
        </p:nvPicPr>
        <p:blipFill rotWithShape="1">
          <a:blip r:embed="rId3">
            <a:alphaModFix/>
          </a:blip>
          <a:srcRect b="0" l="0" r="0" t="51616"/>
          <a:stretch/>
        </p:blipFill>
        <p:spPr>
          <a:xfrm>
            <a:off x="3475567" y="1025300"/>
            <a:ext cx="1159769" cy="50502"/>
          </a:xfrm>
          <a:prstGeom prst="rect">
            <a:avLst/>
          </a:prstGeom>
          <a:noFill/>
          <a:ln>
            <a:noFill/>
          </a:ln>
        </p:spPr>
      </p:pic>
      <p:pic>
        <p:nvPicPr>
          <p:cNvPr id="277" name="Google Shape;277;p3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3408442">
            <a:off x="7748959" y="-150235"/>
            <a:ext cx="2067043" cy="1026004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" name="Google Shape;278;p3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1799935">
            <a:off x="7951629" y="4508167"/>
            <a:ext cx="352528" cy="332016"/>
          </a:xfrm>
          <a:prstGeom prst="rect">
            <a:avLst/>
          </a:prstGeom>
          <a:noFill/>
          <a:ln>
            <a:noFill/>
          </a:ln>
        </p:spPr>
      </p:pic>
      <p:pic>
        <p:nvPicPr>
          <p:cNvPr id="279" name="Google Shape;279;p3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475566" y="3343913"/>
            <a:ext cx="1467608" cy="1661069"/>
          </a:xfrm>
          <a:prstGeom prst="rect">
            <a:avLst/>
          </a:prstGeom>
          <a:noFill/>
          <a:ln>
            <a:noFill/>
          </a:ln>
        </p:spPr>
      </p:pic>
      <p:sp>
        <p:nvSpPr>
          <p:cNvPr id="280" name="Google Shape;280;p32"/>
          <p:cNvSpPr txBox="1"/>
          <p:nvPr/>
        </p:nvSpPr>
        <p:spPr>
          <a:xfrm>
            <a:off x="3475566" y="310379"/>
            <a:ext cx="40845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699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000">
                <a:solidFill>
                  <a:schemeClr val="lt1"/>
                </a:solidFill>
                <a:latin typeface="Jua"/>
                <a:ea typeface="Jua"/>
                <a:cs typeface="Jua"/>
                <a:sym typeface="Jua"/>
              </a:rPr>
              <a:t>Computer</a:t>
            </a:r>
            <a:endParaRPr sz="700">
              <a:solidFill>
                <a:schemeClr val="lt1"/>
              </a:solidFill>
            </a:endParaRPr>
          </a:p>
        </p:txBody>
      </p:sp>
      <p:sp>
        <p:nvSpPr>
          <p:cNvPr id="281" name="Google Shape;281;p32"/>
          <p:cNvSpPr txBox="1"/>
          <p:nvPr/>
        </p:nvSpPr>
        <p:spPr>
          <a:xfrm>
            <a:off x="4537232" y="1243239"/>
            <a:ext cx="3826500" cy="1929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209550" lvl="1" marL="419100" marR="0" rtl="0" algn="l">
              <a:lnSpc>
                <a:spcPct val="139984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Font typeface="Arial"/>
              <a:buChar char="•"/>
            </a:pPr>
            <a:r>
              <a:rPr lang="en-GB" sz="1900">
                <a:solidFill>
                  <a:srgbClr val="FFFFFF"/>
                </a:solidFill>
              </a:rPr>
              <a:t>The “brain” of the robot</a:t>
            </a:r>
            <a:endParaRPr sz="1900">
              <a:solidFill>
                <a:srgbClr val="FFFFFF"/>
              </a:solidFill>
            </a:endParaRPr>
          </a:p>
          <a:p>
            <a:pPr indent="-209550" lvl="1" marL="419100" marR="0" rtl="0" algn="l">
              <a:lnSpc>
                <a:spcPct val="139984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Char char="•"/>
            </a:pPr>
            <a:r>
              <a:rPr lang="en-GB" sz="1900">
                <a:solidFill>
                  <a:srgbClr val="FFFFFF"/>
                </a:solidFill>
              </a:rPr>
              <a:t>We tell the brain what we want the robot to do</a:t>
            </a:r>
            <a:endParaRPr sz="1900">
              <a:solidFill>
                <a:srgbClr val="FFFFFF"/>
              </a:solidFill>
            </a:endParaRPr>
          </a:p>
          <a:p>
            <a:pPr indent="-209550" lvl="1" marL="419100" marR="0" rtl="0" algn="l">
              <a:lnSpc>
                <a:spcPct val="139984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Char char="•"/>
            </a:pPr>
            <a:r>
              <a:rPr lang="en-GB" sz="1900">
                <a:solidFill>
                  <a:srgbClr val="FFFFFF"/>
                </a:solidFill>
              </a:rPr>
              <a:t>The brain tells the rest of the robot what to do</a:t>
            </a:r>
            <a:endParaRPr sz="1900">
              <a:solidFill>
                <a:srgbClr val="FFFFFF"/>
              </a:solidFill>
            </a:endParaRPr>
          </a:p>
        </p:txBody>
      </p:sp>
      <p:pic>
        <p:nvPicPr>
          <p:cNvPr id="282" name="Google Shape;282;p32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8093616" y="3873464"/>
            <a:ext cx="539855" cy="5688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83" name="Google Shape;283;p32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8602053" y="4626307"/>
            <a:ext cx="180431" cy="196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4" name="Google Shape;284;p32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8363543" y="4525589"/>
            <a:ext cx="90216" cy="98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5" name="Google Shape;285;p32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99649" y="604651"/>
            <a:ext cx="2644270" cy="1869686"/>
          </a:xfrm>
          <a:prstGeom prst="rect">
            <a:avLst/>
          </a:prstGeom>
          <a:noFill/>
          <a:ln>
            <a:noFill/>
          </a:ln>
        </p:spPr>
      </p:pic>
      <p:pic>
        <p:nvPicPr>
          <p:cNvPr id="286" name="Google Shape;286;p32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63274" y="2873164"/>
            <a:ext cx="2845814" cy="2032923"/>
          </a:xfrm>
          <a:prstGeom prst="rect">
            <a:avLst/>
          </a:prstGeom>
          <a:solidFill>
            <a:srgbClr val="566E96"/>
          </a:solidFill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1284D"/>
        </a:solidFill>
      </p:bgPr>
    </p:bg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33"/>
          <p:cNvSpPr/>
          <p:nvPr/>
        </p:nvSpPr>
        <p:spPr>
          <a:xfrm rot="5400000">
            <a:off x="-1091226" y="775361"/>
            <a:ext cx="5226013" cy="3669484"/>
          </a:xfrm>
          <a:custGeom>
            <a:rect b="b" l="l" r="r" t="t"/>
            <a:pathLst>
              <a:path extrusionOk="0" h="4812438" w="6853788">
                <a:moveTo>
                  <a:pt x="6849978" y="4175606"/>
                </a:moveTo>
                <a:cubicBezTo>
                  <a:pt x="6849978" y="3954326"/>
                  <a:pt x="6853788" y="3729295"/>
                  <a:pt x="6847438" y="3508015"/>
                </a:cubicBezTo>
                <a:cubicBezTo>
                  <a:pt x="6839818" y="3361745"/>
                  <a:pt x="6828388" y="477600"/>
                  <a:pt x="6828388" y="331331"/>
                </a:cubicBezTo>
                <a:cubicBezTo>
                  <a:pt x="6825848" y="230067"/>
                  <a:pt x="6824578" y="125052"/>
                  <a:pt x="6822038" y="54610"/>
                </a:cubicBezTo>
                <a:cubicBezTo>
                  <a:pt x="6822038" y="44450"/>
                  <a:pt x="6820768" y="34290"/>
                  <a:pt x="6819498" y="21590"/>
                </a:cubicBezTo>
                <a:cubicBezTo>
                  <a:pt x="6809338" y="19050"/>
                  <a:pt x="6800448" y="17780"/>
                  <a:pt x="6790288" y="16510"/>
                </a:cubicBezTo>
                <a:cubicBezTo>
                  <a:pt x="6764926" y="15240"/>
                  <a:pt x="6732733" y="16510"/>
                  <a:pt x="6705906" y="16510"/>
                </a:cubicBezTo>
                <a:cubicBezTo>
                  <a:pt x="6571769" y="13970"/>
                  <a:pt x="6437632" y="8890"/>
                  <a:pt x="6303495" y="7620"/>
                </a:cubicBezTo>
                <a:cubicBezTo>
                  <a:pt x="6051318" y="5080"/>
                  <a:pt x="5793775" y="3810"/>
                  <a:pt x="5541598" y="2540"/>
                </a:cubicBezTo>
                <a:cubicBezTo>
                  <a:pt x="5450385" y="2540"/>
                  <a:pt x="5353806" y="0"/>
                  <a:pt x="5262593" y="0"/>
                </a:cubicBezTo>
                <a:cubicBezTo>
                  <a:pt x="5042608" y="0"/>
                  <a:pt x="4827989" y="1270"/>
                  <a:pt x="4608005" y="1270"/>
                </a:cubicBezTo>
                <a:cubicBezTo>
                  <a:pt x="4479233" y="1270"/>
                  <a:pt x="4350462" y="3810"/>
                  <a:pt x="4216325" y="3810"/>
                </a:cubicBezTo>
                <a:cubicBezTo>
                  <a:pt x="4082188" y="5080"/>
                  <a:pt x="1651628" y="7620"/>
                  <a:pt x="1517491" y="7620"/>
                </a:cubicBezTo>
                <a:cubicBezTo>
                  <a:pt x="1410181" y="7620"/>
                  <a:pt x="1302872" y="6350"/>
                  <a:pt x="1195562" y="7620"/>
                </a:cubicBezTo>
                <a:cubicBezTo>
                  <a:pt x="1098984" y="8890"/>
                  <a:pt x="997040" y="11430"/>
                  <a:pt x="900461" y="12700"/>
                </a:cubicBezTo>
                <a:cubicBezTo>
                  <a:pt x="798517" y="15240"/>
                  <a:pt x="696573" y="16510"/>
                  <a:pt x="599994" y="19050"/>
                </a:cubicBezTo>
                <a:cubicBezTo>
                  <a:pt x="455126" y="21590"/>
                  <a:pt x="304893" y="24130"/>
                  <a:pt x="160025" y="27940"/>
                </a:cubicBezTo>
                <a:cubicBezTo>
                  <a:pt x="74178" y="30480"/>
                  <a:pt x="38100" y="34290"/>
                  <a:pt x="16510" y="36830"/>
                </a:cubicBezTo>
                <a:cubicBezTo>
                  <a:pt x="16510" y="38100"/>
                  <a:pt x="13970" y="40640"/>
                  <a:pt x="13970" y="43180"/>
                </a:cubicBezTo>
                <a:cubicBezTo>
                  <a:pt x="12700" y="72545"/>
                  <a:pt x="10160" y="158807"/>
                  <a:pt x="8890" y="241318"/>
                </a:cubicBezTo>
                <a:cubicBezTo>
                  <a:pt x="7620" y="290075"/>
                  <a:pt x="8890" y="342582"/>
                  <a:pt x="7620" y="391339"/>
                </a:cubicBezTo>
                <a:cubicBezTo>
                  <a:pt x="0" y="638872"/>
                  <a:pt x="5080" y="3703042"/>
                  <a:pt x="7620" y="3954326"/>
                </a:cubicBezTo>
                <a:cubicBezTo>
                  <a:pt x="6350" y="4153103"/>
                  <a:pt x="11430" y="4348130"/>
                  <a:pt x="11430" y="4546907"/>
                </a:cubicBezTo>
                <a:cubicBezTo>
                  <a:pt x="11430" y="4640670"/>
                  <a:pt x="15240" y="4738183"/>
                  <a:pt x="7620" y="4781958"/>
                </a:cubicBezTo>
                <a:cubicBezTo>
                  <a:pt x="5080" y="4790848"/>
                  <a:pt x="10160" y="4797198"/>
                  <a:pt x="19050" y="4798468"/>
                </a:cubicBezTo>
                <a:cubicBezTo>
                  <a:pt x="29210" y="4799738"/>
                  <a:pt x="38100" y="4799738"/>
                  <a:pt x="48260" y="4799738"/>
                </a:cubicBezTo>
                <a:cubicBezTo>
                  <a:pt x="202949" y="4801008"/>
                  <a:pt x="374644" y="4801008"/>
                  <a:pt x="551705" y="4802278"/>
                </a:cubicBezTo>
                <a:cubicBezTo>
                  <a:pt x="648284" y="4803548"/>
                  <a:pt x="744862" y="4804818"/>
                  <a:pt x="836075" y="4806088"/>
                </a:cubicBezTo>
                <a:cubicBezTo>
                  <a:pt x="997040" y="4807358"/>
                  <a:pt x="1152638" y="4807358"/>
                  <a:pt x="1313603" y="4808628"/>
                </a:cubicBezTo>
                <a:cubicBezTo>
                  <a:pt x="1377988" y="4808628"/>
                  <a:pt x="1437009" y="4808628"/>
                  <a:pt x="1501394" y="4807358"/>
                </a:cubicBezTo>
                <a:cubicBezTo>
                  <a:pt x="1528222" y="4807358"/>
                  <a:pt x="1560415" y="4806088"/>
                  <a:pt x="1587242" y="4806088"/>
                </a:cubicBezTo>
                <a:cubicBezTo>
                  <a:pt x="1694551" y="4807358"/>
                  <a:pt x="3840742" y="4798468"/>
                  <a:pt x="3948051" y="4799738"/>
                </a:cubicBezTo>
                <a:cubicBezTo>
                  <a:pt x="4098284" y="4801008"/>
                  <a:pt x="4511426" y="4801008"/>
                  <a:pt x="4661659" y="4801008"/>
                </a:cubicBezTo>
                <a:cubicBezTo>
                  <a:pt x="4720679" y="4801008"/>
                  <a:pt x="4774334" y="4799738"/>
                  <a:pt x="4833355" y="4799738"/>
                </a:cubicBezTo>
                <a:cubicBezTo>
                  <a:pt x="4929933" y="4801008"/>
                  <a:pt x="5026512" y="4802278"/>
                  <a:pt x="5123090" y="4803548"/>
                </a:cubicBezTo>
                <a:cubicBezTo>
                  <a:pt x="5332344" y="4806088"/>
                  <a:pt x="5536232" y="4803548"/>
                  <a:pt x="5745486" y="4807358"/>
                </a:cubicBezTo>
                <a:cubicBezTo>
                  <a:pt x="6094241" y="4812438"/>
                  <a:pt x="6448363" y="4806088"/>
                  <a:pt x="6790288" y="4811168"/>
                </a:cubicBezTo>
                <a:cubicBezTo>
                  <a:pt x="6810608" y="4812438"/>
                  <a:pt x="6830928" y="4811168"/>
                  <a:pt x="6853788" y="4811168"/>
                </a:cubicBezTo>
                <a:cubicBezTo>
                  <a:pt x="6853788" y="4787038"/>
                  <a:pt x="6853788" y="4774338"/>
                  <a:pt x="6853788" y="4741934"/>
                </a:cubicBezTo>
                <a:cubicBezTo>
                  <a:pt x="6852518" y="4550658"/>
                  <a:pt x="6849978" y="4370633"/>
                  <a:pt x="6849978" y="4175606"/>
                </a:cubicBezTo>
                <a:close/>
              </a:path>
            </a:pathLst>
          </a:custGeom>
          <a:solidFill>
            <a:srgbClr val="566E96"/>
          </a:solidFill>
          <a:ln>
            <a:noFill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92" name="Google Shape;292;p33"/>
          <p:cNvPicPr preferRelativeResize="0"/>
          <p:nvPr/>
        </p:nvPicPr>
        <p:blipFill rotWithShape="1">
          <a:blip r:embed="rId3">
            <a:alphaModFix/>
          </a:blip>
          <a:srcRect b="0" l="0" r="0" t="51616"/>
          <a:stretch/>
        </p:blipFill>
        <p:spPr>
          <a:xfrm>
            <a:off x="3475567" y="1025300"/>
            <a:ext cx="1159769" cy="50502"/>
          </a:xfrm>
          <a:prstGeom prst="rect">
            <a:avLst/>
          </a:prstGeom>
          <a:noFill/>
          <a:ln>
            <a:noFill/>
          </a:ln>
        </p:spPr>
      </p:pic>
      <p:pic>
        <p:nvPicPr>
          <p:cNvPr id="293" name="Google Shape;293;p3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3408442">
            <a:off x="7748959" y="-150235"/>
            <a:ext cx="2067043" cy="1026004"/>
          </a:xfrm>
          <a:prstGeom prst="rect">
            <a:avLst/>
          </a:prstGeom>
          <a:noFill/>
          <a:ln>
            <a:noFill/>
          </a:ln>
        </p:spPr>
      </p:pic>
      <p:pic>
        <p:nvPicPr>
          <p:cNvPr id="294" name="Google Shape;294;p3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1799935">
            <a:off x="7951629" y="4508167"/>
            <a:ext cx="352528" cy="332016"/>
          </a:xfrm>
          <a:prstGeom prst="rect">
            <a:avLst/>
          </a:prstGeom>
          <a:noFill/>
          <a:ln>
            <a:noFill/>
          </a:ln>
        </p:spPr>
      </p:pic>
      <p:pic>
        <p:nvPicPr>
          <p:cNvPr id="295" name="Google Shape;295;p3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475566" y="3343913"/>
            <a:ext cx="1467608" cy="1661069"/>
          </a:xfrm>
          <a:prstGeom prst="rect">
            <a:avLst/>
          </a:prstGeom>
          <a:noFill/>
          <a:ln>
            <a:noFill/>
          </a:ln>
        </p:spPr>
      </p:pic>
      <p:sp>
        <p:nvSpPr>
          <p:cNvPr id="296" name="Google Shape;296;p33"/>
          <p:cNvSpPr txBox="1"/>
          <p:nvPr/>
        </p:nvSpPr>
        <p:spPr>
          <a:xfrm>
            <a:off x="3475566" y="310379"/>
            <a:ext cx="40845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699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000">
                <a:solidFill>
                  <a:schemeClr val="lt1"/>
                </a:solidFill>
                <a:latin typeface="Jua"/>
                <a:ea typeface="Jua"/>
                <a:cs typeface="Jua"/>
                <a:sym typeface="Jua"/>
              </a:rPr>
              <a:t>Motors</a:t>
            </a:r>
            <a:endParaRPr sz="700">
              <a:solidFill>
                <a:schemeClr val="lt1"/>
              </a:solidFill>
            </a:endParaRPr>
          </a:p>
        </p:txBody>
      </p:sp>
      <p:sp>
        <p:nvSpPr>
          <p:cNvPr id="297" name="Google Shape;297;p33"/>
          <p:cNvSpPr txBox="1"/>
          <p:nvPr/>
        </p:nvSpPr>
        <p:spPr>
          <a:xfrm>
            <a:off x="4537232" y="1243239"/>
            <a:ext cx="3826500" cy="1520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209550" lvl="1" marL="419100" marR="0" rtl="0" algn="l">
              <a:lnSpc>
                <a:spcPct val="139984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Font typeface="Arial"/>
              <a:buChar char="•"/>
            </a:pPr>
            <a:r>
              <a:rPr lang="en-GB" sz="1900">
                <a:solidFill>
                  <a:srgbClr val="FFFFFF"/>
                </a:solidFill>
              </a:rPr>
              <a:t>Move the robot exact distances and at exact speeds</a:t>
            </a:r>
            <a:endParaRPr sz="700"/>
          </a:p>
          <a:p>
            <a:pPr indent="-209550" lvl="1" marL="419100" marR="0" rtl="0" algn="l">
              <a:lnSpc>
                <a:spcPct val="139984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Font typeface="Arial"/>
              <a:buChar char="•"/>
            </a:pPr>
            <a:r>
              <a:rPr lang="en-GB" sz="1900">
                <a:solidFill>
                  <a:srgbClr val="FFFFFF"/>
                </a:solidFill>
              </a:rPr>
              <a:t>Small cameras inside the motor tell it how much to rotate</a:t>
            </a:r>
            <a:endParaRPr sz="700"/>
          </a:p>
        </p:txBody>
      </p:sp>
      <p:pic>
        <p:nvPicPr>
          <p:cNvPr id="298" name="Google Shape;298;p33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8093616" y="3873464"/>
            <a:ext cx="539855" cy="5688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99" name="Google Shape;299;p33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8602053" y="4626307"/>
            <a:ext cx="180431" cy="196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0" name="Google Shape;300;p33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8363543" y="4525589"/>
            <a:ext cx="90216" cy="98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1" name="Google Shape;301;p33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-244237" y="805728"/>
            <a:ext cx="3532050" cy="3532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