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b9b548bacc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b9b548bacc_0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a124235d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ba124235de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ba124235de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2ba124235de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b9b548bacc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b9b548bacc_0_3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b9b548bacc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g2b9b548bacc_0_3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ba2ceae87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g2ba2ceae87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ba124235de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2ba124235de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ba2ceae87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g2ba2ceae874_0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a2ceae87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g2ba2ceae874_0_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2ba124235de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g2ba124235de_1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2ba2ceae874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g2ba2ceae874_0_8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9b548bacc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g2b9b548bacc_0_1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2ba124235de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g2ba124235de_1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ba124235de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9" name="Google Shape;579;g2ba124235de_1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ba2ceae874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g2ba2ceae874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ba2ceae87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8" name="Google Shape;628;g2ba2ceae874_0_1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ba2ceae874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9" name="Google Shape;649;g2ba2ceae874_0_2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ba2ceae874_0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0" name="Google Shape;670;g2ba2ceae874_0_2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2ba124235de_1_4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1" name="Google Shape;691;g2ba124235de_1_4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2ba124235de_1_4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1" name="Google Shape;711;g2ba124235de_1_4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2ba2ceae874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g2ba2ceae874_0_3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b9b548bacc_0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9" name="Google Shape;749;g2b9b548bacc_0_3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b9b548bacc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2b9b548bacc_0_2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b9b548bacc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b9b548bacc_0_2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ba2ceae874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2ba2ceae874_0_2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b9b548bacc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g2b9b548bacc_0_2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b9b548bacc_0_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b9b548bacc_0_2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ba2ceae874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2ba2ceae874_0_3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b9b548bacc_0_2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2b9b548bacc_0_2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42900" y="1065213"/>
            <a:ext cx="3886200" cy="73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1" name="Google Shape;71;p16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/>
          <p:nvPr>
            <p:ph type="title"/>
          </p:nvPr>
        </p:nvSpPr>
        <p:spPr>
          <a:xfrm>
            <a:off x="361156" y="2203450"/>
            <a:ext cx="38862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361156" y="1453357"/>
            <a:ext cx="38862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5" name="Google Shape;75;p17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1" type="body"/>
          </p:nvPr>
        </p:nvSpPr>
        <p:spPr>
          <a:xfrm>
            <a:off x="2286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1" name="Google Shape;81;p18"/>
          <p:cNvSpPr txBox="1"/>
          <p:nvPr>
            <p:ph idx="2" type="body"/>
          </p:nvPr>
        </p:nvSpPr>
        <p:spPr>
          <a:xfrm>
            <a:off x="2324100" y="800100"/>
            <a:ext cx="20193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82" name="Google Shape;82;p18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4" name="Google Shape;84;p18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9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87" name="Google Shape;87;p19"/>
          <p:cNvSpPr txBox="1"/>
          <p:nvPr>
            <p:ph idx="1" type="body"/>
          </p:nvPr>
        </p:nvSpPr>
        <p:spPr>
          <a:xfrm>
            <a:off x="228600" y="767556"/>
            <a:ext cx="20202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88" name="Google Shape;88;p19"/>
          <p:cNvSpPr txBox="1"/>
          <p:nvPr>
            <p:ph idx="2" type="body"/>
          </p:nvPr>
        </p:nvSpPr>
        <p:spPr>
          <a:xfrm>
            <a:off x="228600" y="1087438"/>
            <a:ext cx="20202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89" name="Google Shape;89;p19"/>
          <p:cNvSpPr txBox="1"/>
          <p:nvPr>
            <p:ph idx="3" type="body"/>
          </p:nvPr>
        </p:nvSpPr>
        <p:spPr>
          <a:xfrm>
            <a:off x="2322513" y="767556"/>
            <a:ext cx="2021100" cy="320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90" name="Google Shape;90;p19"/>
          <p:cNvSpPr txBox="1"/>
          <p:nvPr>
            <p:ph idx="4" type="body"/>
          </p:nvPr>
        </p:nvSpPr>
        <p:spPr>
          <a:xfrm>
            <a:off x="2322513" y="1087438"/>
            <a:ext cx="20211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91" name="Google Shape;91;p19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6" name="Google Shape;96;p20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228600" y="136525"/>
            <a:ext cx="1504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1787525" y="136525"/>
            <a:ext cx="25560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228600" y="717550"/>
            <a:ext cx="1504200" cy="23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896144" y="2400300"/>
            <a:ext cx="27432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896144" y="2683669"/>
            <a:ext cx="2743200" cy="4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rtl="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1154400" y="-125700"/>
            <a:ext cx="2263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2366100" y="1085919"/>
            <a:ext cx="2925900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270600" y="95319"/>
            <a:ext cx="2925900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rtl="0">
              <a:spcBef>
                <a:spcPts val="300"/>
              </a:spcBef>
              <a:spcAft>
                <a:spcPts val="0"/>
              </a:spcAft>
              <a:buSzPts val="1600"/>
              <a:buChar char="•"/>
              <a:defRPr/>
            </a:lvl1pPr>
            <a:lvl2pPr indent="-317500" lvl="1" marL="914400" rtl="0">
              <a:spcBef>
                <a:spcPts val="300"/>
              </a:spcBef>
              <a:spcAft>
                <a:spcPts val="0"/>
              </a:spcAft>
              <a:buSzPts val="1400"/>
              <a:buChar char="–"/>
              <a:defRPr/>
            </a:lvl2pPr>
            <a:lvl3pPr indent="-304800" lvl="2" marL="1371600" rtl="0">
              <a:spcBef>
                <a:spcPts val="200"/>
              </a:spcBef>
              <a:spcAft>
                <a:spcPts val="0"/>
              </a:spcAft>
              <a:buSzPts val="1200"/>
              <a:buChar char="•"/>
              <a:defRPr/>
            </a:lvl3pPr>
            <a:lvl4pPr indent="-292100" lvl="3" marL="1828800" rtl="0">
              <a:spcBef>
                <a:spcPts val="200"/>
              </a:spcBef>
              <a:spcAft>
                <a:spcPts val="0"/>
              </a:spcAft>
              <a:buSzPts val="1000"/>
              <a:buChar char="–"/>
              <a:defRPr/>
            </a:lvl4pPr>
            <a:lvl5pPr indent="-292100" lvl="4" marL="2286000" rtl="0">
              <a:spcBef>
                <a:spcPts val="200"/>
              </a:spcBef>
              <a:spcAft>
                <a:spcPts val="0"/>
              </a:spcAft>
              <a:buSzPts val="1000"/>
              <a:buChar char="»"/>
              <a:defRPr/>
            </a:lvl5pPr>
            <a:lvl6pPr indent="-292100" lvl="5" marL="2743200" rtl="0"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6pPr>
            <a:lvl7pPr indent="-292100" lvl="6" marL="3200400" rtl="0"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7pPr>
            <a:lvl8pPr indent="-292100" lvl="7" marL="3657600" rtl="0"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8pPr>
            <a:lvl9pPr indent="-292100" lvl="8" marL="4114800" rtl="0">
              <a:spcBef>
                <a:spcPts val="200"/>
              </a:spcBef>
              <a:spcAft>
                <a:spcPts val="0"/>
              </a:spcAft>
              <a:buSzPts val="1000"/>
              <a:buChar char="•"/>
              <a:defRPr/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22850" lIns="45725" spcFirstLastPara="1" rIns="45725" wrap="square" tIns="2285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228600" y="800100"/>
            <a:ext cx="4114800" cy="22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3.png"/><Relationship Id="rId13" Type="http://schemas.openxmlformats.org/officeDocument/2006/relationships/image" Target="../media/image11.png"/><Relationship Id="rId1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5.png"/><Relationship Id="rId15" Type="http://schemas.openxmlformats.org/officeDocument/2006/relationships/image" Target="../media/image15.png"/><Relationship Id="rId14" Type="http://schemas.openxmlformats.org/officeDocument/2006/relationships/image" Target="../media/image7.png"/><Relationship Id="rId17" Type="http://schemas.openxmlformats.org/officeDocument/2006/relationships/image" Target="../media/image8.png"/><Relationship Id="rId16" Type="http://schemas.openxmlformats.org/officeDocument/2006/relationships/image" Target="../media/image17.png"/><Relationship Id="rId5" Type="http://schemas.openxmlformats.org/officeDocument/2006/relationships/image" Target="../media/image1.png"/><Relationship Id="rId6" Type="http://schemas.openxmlformats.org/officeDocument/2006/relationships/image" Target="../media/image18.png"/><Relationship Id="rId18" Type="http://schemas.openxmlformats.org/officeDocument/2006/relationships/image" Target="../media/image34.png"/><Relationship Id="rId7" Type="http://schemas.openxmlformats.org/officeDocument/2006/relationships/image" Target="../media/image9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17.png"/><Relationship Id="rId8" Type="http://schemas.openxmlformats.org/officeDocument/2006/relationships/image" Target="../media/image44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61.jpg"/><Relationship Id="rId10" Type="http://schemas.openxmlformats.org/officeDocument/2006/relationships/image" Target="../media/image9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17.png"/><Relationship Id="rId8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6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17.png"/><Relationship Id="rId8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5" Type="http://schemas.openxmlformats.org/officeDocument/2006/relationships/image" Target="../media/image15.png"/><Relationship Id="rId6" Type="http://schemas.openxmlformats.org/officeDocument/2006/relationships/image" Target="../media/image60.png"/><Relationship Id="rId7" Type="http://schemas.openxmlformats.org/officeDocument/2006/relationships/image" Target="../media/image59.png"/><Relationship Id="rId8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0" Type="http://schemas.openxmlformats.org/officeDocument/2006/relationships/image" Target="../media/image7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2.png"/><Relationship Id="rId13" Type="http://schemas.openxmlformats.org/officeDocument/2006/relationships/image" Target="../media/image5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15" Type="http://schemas.openxmlformats.org/officeDocument/2006/relationships/image" Target="../media/image73.png"/><Relationship Id="rId14" Type="http://schemas.openxmlformats.org/officeDocument/2006/relationships/image" Target="../media/image65.png"/><Relationship Id="rId17" Type="http://schemas.openxmlformats.org/officeDocument/2006/relationships/image" Target="../media/image83.png"/><Relationship Id="rId16" Type="http://schemas.openxmlformats.org/officeDocument/2006/relationships/image" Target="../media/image66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Relationship Id="rId18" Type="http://schemas.openxmlformats.org/officeDocument/2006/relationships/image" Target="../media/image77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0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5" Type="http://schemas.openxmlformats.org/officeDocument/2006/relationships/image" Target="../media/image15.png"/><Relationship Id="rId6" Type="http://schemas.openxmlformats.org/officeDocument/2006/relationships/image" Target="../media/image60.png"/><Relationship Id="rId7" Type="http://schemas.openxmlformats.org/officeDocument/2006/relationships/image" Target="../media/image59.png"/><Relationship Id="rId8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5" Type="http://schemas.openxmlformats.org/officeDocument/2006/relationships/image" Target="../media/image15.png"/><Relationship Id="rId6" Type="http://schemas.openxmlformats.org/officeDocument/2006/relationships/image" Target="../media/image60.png"/><Relationship Id="rId7" Type="http://schemas.openxmlformats.org/officeDocument/2006/relationships/image" Target="../media/image59.png"/><Relationship Id="rId8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24.png"/><Relationship Id="rId5" Type="http://schemas.openxmlformats.org/officeDocument/2006/relationships/image" Target="../media/image4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54.png"/></Relationships>
</file>

<file path=ppt/slides/_rels/slide19.xml.rels><?xml version="1.0" encoding="UTF-8" standalone="yes"?><Relationships xmlns="http://schemas.openxmlformats.org/package/2006/relationships"><Relationship Id="rId10" Type="http://schemas.openxmlformats.org/officeDocument/2006/relationships/image" Target="../media/image70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64.png"/><Relationship Id="rId5" Type="http://schemas.openxmlformats.org/officeDocument/2006/relationships/image" Target="../media/image15.png"/><Relationship Id="rId6" Type="http://schemas.openxmlformats.org/officeDocument/2006/relationships/image" Target="../media/image60.png"/><Relationship Id="rId7" Type="http://schemas.openxmlformats.org/officeDocument/2006/relationships/image" Target="../media/image59.png"/><Relationship Id="rId8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2.png"/><Relationship Id="rId13" Type="http://schemas.openxmlformats.org/officeDocument/2006/relationships/image" Target="../media/image58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/Relationships>
</file>

<file path=ppt/slides/_rels/slide20.xml.rels><?xml version="1.0" encoding="UTF-8" standalone="yes"?><Relationships xmlns="http://schemas.openxmlformats.org/package/2006/relationships"><Relationship Id="rId10" Type="http://schemas.openxmlformats.org/officeDocument/2006/relationships/image" Target="../media/image8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85.png"/><Relationship Id="rId10" Type="http://schemas.openxmlformats.org/officeDocument/2006/relationships/image" Target="../media/image7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5.png"/><Relationship Id="rId10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89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1" Type="http://schemas.openxmlformats.org/officeDocument/2006/relationships/image" Target="../media/image78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1.png"/><Relationship Id="rId10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80.png"/><Relationship Id="rId10" Type="http://schemas.openxmlformats.org/officeDocument/2006/relationships/image" Target="../media/image9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27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24.png"/><Relationship Id="rId5" Type="http://schemas.openxmlformats.org/officeDocument/2006/relationships/image" Target="../media/image4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.pn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27.png"/><Relationship Id="rId7" Type="http://schemas.openxmlformats.org/officeDocument/2006/relationships/image" Target="../media/image20.png"/><Relationship Id="rId8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94.png"/><Relationship Id="rId10" Type="http://schemas.openxmlformats.org/officeDocument/2006/relationships/image" Target="../media/image54.png"/><Relationship Id="rId13" Type="http://schemas.openxmlformats.org/officeDocument/2006/relationships/image" Target="../media/image93.png"/><Relationship Id="rId1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7.png"/><Relationship Id="rId4" Type="http://schemas.openxmlformats.org/officeDocument/2006/relationships/image" Target="../media/image5.png"/><Relationship Id="rId9" Type="http://schemas.openxmlformats.org/officeDocument/2006/relationships/image" Target="../media/image88.png"/><Relationship Id="rId14" Type="http://schemas.openxmlformats.org/officeDocument/2006/relationships/image" Target="../media/image90.png"/><Relationship Id="rId5" Type="http://schemas.openxmlformats.org/officeDocument/2006/relationships/image" Target="../media/image17.png"/><Relationship Id="rId6" Type="http://schemas.openxmlformats.org/officeDocument/2006/relationships/image" Target="../media/image1.png"/><Relationship Id="rId7" Type="http://schemas.openxmlformats.org/officeDocument/2006/relationships/image" Target="../media/image20.png"/><Relationship Id="rId8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28.png"/><Relationship Id="rId13" Type="http://schemas.openxmlformats.org/officeDocument/2006/relationships/image" Target="../media/image40.png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7.png"/><Relationship Id="rId15" Type="http://schemas.openxmlformats.org/officeDocument/2006/relationships/image" Target="../media/image43.png"/><Relationship Id="rId14" Type="http://schemas.openxmlformats.org/officeDocument/2006/relationships/image" Target="../media/image49.png"/><Relationship Id="rId5" Type="http://schemas.openxmlformats.org/officeDocument/2006/relationships/image" Target="../media/image37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57.gif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15.png"/><Relationship Id="rId5" Type="http://schemas.openxmlformats.org/officeDocument/2006/relationships/image" Target="../media/image9.png"/><Relationship Id="rId6" Type="http://schemas.openxmlformats.org/officeDocument/2006/relationships/image" Target="../media/image41.png"/><Relationship Id="rId7" Type="http://schemas.openxmlformats.org/officeDocument/2006/relationships/image" Target="../media/image7.png"/><Relationship Id="rId8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53.jpg"/><Relationship Id="rId10" Type="http://schemas.openxmlformats.org/officeDocument/2006/relationships/image" Target="../media/image51.jpg"/><Relationship Id="rId13" Type="http://schemas.openxmlformats.org/officeDocument/2006/relationships/image" Target="../media/image50.png"/><Relationship Id="rId12" Type="http://schemas.openxmlformats.org/officeDocument/2006/relationships/image" Target="../media/image71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24.png"/><Relationship Id="rId5" Type="http://schemas.openxmlformats.org/officeDocument/2006/relationships/image" Target="../media/image4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image" Target="../media/image40.png"/><Relationship Id="rId5" Type="http://schemas.openxmlformats.org/officeDocument/2006/relationships/image" Target="../media/image7.png"/><Relationship Id="rId6" Type="http://schemas.openxmlformats.org/officeDocument/2006/relationships/image" Target="../media/image15.png"/><Relationship Id="rId7" Type="http://schemas.openxmlformats.org/officeDocument/2006/relationships/image" Target="../media/image52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40.png"/><Relationship Id="rId9" Type="http://schemas.openxmlformats.org/officeDocument/2006/relationships/image" Target="../media/image24.png"/><Relationship Id="rId5" Type="http://schemas.openxmlformats.org/officeDocument/2006/relationships/image" Target="../media/image44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54.png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63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35.png"/><Relationship Id="rId9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2.png"/><Relationship Id="rId7" Type="http://schemas.openxmlformats.org/officeDocument/2006/relationships/image" Target="../media/image17.png"/><Relationship Id="rId8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7711664">
            <a:off x="-1014614" y="3558162"/>
            <a:ext cx="2693647" cy="153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702144">
            <a:off x="7772660" y="3943066"/>
            <a:ext cx="2067041" cy="1026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7445425">
            <a:off x="7694724" y="-695439"/>
            <a:ext cx="2511990" cy="230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02909" y="455510"/>
            <a:ext cx="1881322" cy="97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6543272">
            <a:off x="7725762" y="4191091"/>
            <a:ext cx="1950874" cy="876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331115" y="4243637"/>
            <a:ext cx="325965" cy="1775056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6"/>
          <p:cNvSpPr txBox="1"/>
          <p:nvPr/>
        </p:nvSpPr>
        <p:spPr>
          <a:xfrm>
            <a:off x="1029040" y="1258568"/>
            <a:ext cx="69396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2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60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Robotics Workshop</a:t>
            </a:r>
            <a:endParaRPr sz="700"/>
          </a:p>
          <a:p>
            <a:pPr indent="0" lvl="0" marL="0" marR="0" rtl="0" algn="ctr">
              <a:lnSpc>
                <a:spcPct val="11524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/>
          </a:p>
        </p:txBody>
      </p:sp>
      <p:pic>
        <p:nvPicPr>
          <p:cNvPr id="140" name="Google Shape;140;p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-783306" y="-718701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749144" y="-713939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564937" y="-1013593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273852" y="4243637"/>
            <a:ext cx="440491" cy="414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078334" y="1825279"/>
            <a:ext cx="202656" cy="22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924759" y="3212609"/>
            <a:ext cx="105363" cy="11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168493" y="3327326"/>
            <a:ext cx="105363" cy="114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58728" y="465237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17907" y="3047253"/>
            <a:ext cx="490582" cy="51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7813604" y="1770115"/>
            <a:ext cx="101328" cy="11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296018" y="41883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475124" y="2701830"/>
            <a:ext cx="2502319" cy="20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3129842" y="2583068"/>
            <a:ext cx="3035665" cy="2144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5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35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35"/>
          <p:cNvSpPr txBox="1"/>
          <p:nvPr/>
        </p:nvSpPr>
        <p:spPr>
          <a:xfrm>
            <a:off x="3475566" y="310379"/>
            <a:ext cx="40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Motors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19" name="Google Shape;319;p35"/>
          <p:cNvSpPr txBox="1"/>
          <p:nvPr/>
        </p:nvSpPr>
        <p:spPr>
          <a:xfrm>
            <a:off x="4537232" y="1243239"/>
            <a:ext cx="3826500" cy="1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Move the robot exact distances and at exact speeds</a:t>
            </a:r>
            <a:endParaRPr sz="700">
              <a:latin typeface="Jua"/>
              <a:ea typeface="Jua"/>
              <a:cs typeface="Jua"/>
              <a:sym typeface="Jua"/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Small cameras inside the motor tell it how much to rotate</a:t>
            </a:r>
            <a:endParaRPr sz="700"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20" name="Google Shape;320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44237" y="805728"/>
            <a:ext cx="3532050" cy="35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36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36"/>
          <p:cNvSpPr txBox="1"/>
          <p:nvPr/>
        </p:nvSpPr>
        <p:spPr>
          <a:xfrm>
            <a:off x="3475566" y="310379"/>
            <a:ext cx="40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Ultrasonic Sensor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34" name="Google Shape;334;p36"/>
          <p:cNvSpPr txBox="1"/>
          <p:nvPr/>
        </p:nvSpPr>
        <p:spPr>
          <a:xfrm>
            <a:off x="4537232" y="1243239"/>
            <a:ext cx="3826500" cy="27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speaker plays a sound no humans can hear and the microphone listens to the sound</a:t>
            </a:r>
            <a:endParaRPr sz="19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 computer inside measures the time the sound takes to echo and calculates the distance away from a wall</a:t>
            </a:r>
            <a:endParaRPr sz="19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35" name="Google Shape;335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4024" y="387589"/>
            <a:ext cx="2644268" cy="1865588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6"/>
          <p:cNvSpPr/>
          <p:nvPr/>
        </p:nvSpPr>
        <p:spPr>
          <a:xfrm>
            <a:off x="62400" y="2300400"/>
            <a:ext cx="965400" cy="5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Speaker</a:t>
            </a:r>
            <a:endParaRPr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36"/>
          <p:cNvSpPr/>
          <p:nvPr/>
        </p:nvSpPr>
        <p:spPr>
          <a:xfrm>
            <a:off x="1766175" y="2300400"/>
            <a:ext cx="1215000" cy="5427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Microphone</a:t>
            </a:r>
            <a:endParaRPr b="1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1" name="Google Shape;341;p36"/>
          <p:cNvCxnSpPr>
            <a:stCxn id="339" idx="0"/>
          </p:cNvCxnSpPr>
          <p:nvPr/>
        </p:nvCxnSpPr>
        <p:spPr>
          <a:xfrm flipH="1" rot="10800000">
            <a:off x="545100" y="1127400"/>
            <a:ext cx="177000" cy="11730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2" name="Google Shape;342;p36"/>
          <p:cNvCxnSpPr>
            <a:stCxn id="340" idx="0"/>
          </p:cNvCxnSpPr>
          <p:nvPr/>
        </p:nvCxnSpPr>
        <p:spPr>
          <a:xfrm rot="10800000">
            <a:off x="1998975" y="1305300"/>
            <a:ext cx="374700" cy="995100"/>
          </a:xfrm>
          <a:prstGeom prst="straightConnector1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3" name="Google Shape;343;p3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33900" y="3240070"/>
            <a:ext cx="3300125" cy="179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7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p37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66249" y="949427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7"/>
          <p:cNvSpPr txBox="1"/>
          <p:nvPr/>
        </p:nvSpPr>
        <p:spPr>
          <a:xfrm>
            <a:off x="3466249" y="234511"/>
            <a:ext cx="4687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4A86E8"/>
                </a:solidFill>
                <a:latin typeface="Jua"/>
                <a:ea typeface="Jua"/>
                <a:cs typeface="Jua"/>
                <a:sym typeface="Jua"/>
              </a:rPr>
              <a:t>Chassis </a:t>
            </a:r>
            <a:r>
              <a:rPr b="0" i="0" lang="en-GB" sz="4400" u="none" cap="none" strike="noStrike">
                <a:solidFill>
                  <a:srgbClr val="4A86E8"/>
                </a:solidFill>
                <a:latin typeface="Jua"/>
                <a:ea typeface="Jua"/>
                <a:cs typeface="Jua"/>
                <a:sym typeface="Jua"/>
              </a:rPr>
              <a:t>Blocks</a:t>
            </a:r>
            <a:endParaRPr sz="700">
              <a:solidFill>
                <a:srgbClr val="4A86E8"/>
              </a:solidFill>
            </a:endParaRPr>
          </a:p>
        </p:txBody>
      </p:sp>
      <p:sp>
        <p:nvSpPr>
          <p:cNvPr id="352" name="Google Shape;352;p37"/>
          <p:cNvSpPr txBox="1"/>
          <p:nvPr/>
        </p:nvSpPr>
        <p:spPr>
          <a:xfrm>
            <a:off x="4423897" y="1126053"/>
            <a:ext cx="3826500" cy="3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i="0" lang="en-GB" sz="19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Used to control </a:t>
            </a: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both</a:t>
            </a:r>
            <a:r>
              <a:rPr i="0" lang="en-GB" sz="19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motors on the robot, which </a:t>
            </a: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are </a:t>
            </a:r>
            <a:r>
              <a:rPr i="0" lang="en-GB" sz="19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connected to </a:t>
            </a: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</a:t>
            </a:r>
            <a:r>
              <a:rPr i="0" lang="en-GB" sz="19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wheels</a:t>
            </a:r>
            <a:endParaRPr sz="700">
              <a:latin typeface="Jua"/>
              <a:ea typeface="Jua"/>
              <a:cs typeface="Jua"/>
              <a:sym typeface="Jua"/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i="0" lang="en-GB" sz="19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Controls BOTH motors </a:t>
            </a: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at the same time</a:t>
            </a:r>
            <a:endParaRPr sz="700">
              <a:latin typeface="Jua"/>
              <a:ea typeface="Jua"/>
              <a:cs typeface="Jua"/>
              <a:sym typeface="Jua"/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i="0" lang="en-GB" sz="19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Examples:</a:t>
            </a:r>
            <a:endParaRPr sz="700">
              <a:latin typeface="Jua"/>
              <a:ea typeface="Jua"/>
              <a:cs typeface="Jua"/>
              <a:sym typeface="Jua"/>
            </a:endParaRPr>
          </a:p>
          <a:p>
            <a:pPr indent="-2349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ua"/>
              <a:buChar char="⚬"/>
            </a:pPr>
            <a:r>
              <a:rPr lang="en-GB" sz="1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Move FORWARD 100 centimeters</a:t>
            </a:r>
            <a:endParaRPr sz="1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34950" lvl="2" marL="68580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Jua"/>
              <a:buChar char="⚬"/>
            </a:pPr>
            <a:r>
              <a:rPr lang="en-GB" sz="19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TURN Left</a:t>
            </a:r>
            <a:endParaRPr sz="19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53" name="Google Shape;353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7"/>
          <p:cNvPicPr preferRelativeResize="0"/>
          <p:nvPr/>
        </p:nvPicPr>
        <p:blipFill rotWithShape="1">
          <a:blip r:embed="rId10">
            <a:alphaModFix/>
          </a:blip>
          <a:srcRect b="6015" l="0" r="0" t="0"/>
          <a:stretch/>
        </p:blipFill>
        <p:spPr>
          <a:xfrm>
            <a:off x="107163" y="193150"/>
            <a:ext cx="2829249" cy="483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7"/>
          <p:cNvSpPr txBox="1"/>
          <p:nvPr/>
        </p:nvSpPr>
        <p:spPr>
          <a:xfrm>
            <a:off x="114444" y="2638200"/>
            <a:ext cx="471300" cy="557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38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365" name="Google Shape;365;p38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366" name="Google Shape;366;p38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67" name="Google Shape;367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489" y="-601806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321" y="941264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7212" y="118661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823442">
            <a:off x="35675" y="4479827"/>
            <a:ext cx="2431426" cy="13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88254">
            <a:off x="8515192" y="-464484"/>
            <a:ext cx="325965" cy="177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8522" y="3855567"/>
            <a:ext cx="496025" cy="5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07639" y="3437155"/>
            <a:ext cx="1372469" cy="158666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8"/>
          <p:cNvSpPr txBox="1"/>
          <p:nvPr/>
        </p:nvSpPr>
        <p:spPr>
          <a:xfrm>
            <a:off x="2226687" y="449402"/>
            <a:ext cx="478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36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CHALLENGE</a:t>
            </a:r>
            <a:endParaRPr sz="700"/>
          </a:p>
        </p:txBody>
      </p:sp>
      <p:sp>
        <p:nvSpPr>
          <p:cNvPr id="375" name="Google Shape;375;p38"/>
          <p:cNvSpPr txBox="1"/>
          <p:nvPr/>
        </p:nvSpPr>
        <p:spPr>
          <a:xfrm>
            <a:off x="911646" y="1838093"/>
            <a:ext cx="3770400" cy="77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Get through the maze without crashing into a wall</a:t>
            </a:r>
            <a:endParaRPr sz="21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76" name="Google Shape;376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60050" y="1186602"/>
            <a:ext cx="3709024" cy="3363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7" name="Google Shape;377;p38"/>
          <p:cNvCxnSpPr/>
          <p:nvPr/>
        </p:nvCxnSpPr>
        <p:spPr>
          <a:xfrm>
            <a:off x="5673050" y="1689525"/>
            <a:ext cx="10125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38"/>
          <p:cNvCxnSpPr/>
          <p:nvPr/>
        </p:nvCxnSpPr>
        <p:spPr>
          <a:xfrm rot="10800000">
            <a:off x="6702850" y="1672350"/>
            <a:ext cx="17100" cy="497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38"/>
          <p:cNvCxnSpPr/>
          <p:nvPr/>
        </p:nvCxnSpPr>
        <p:spPr>
          <a:xfrm flipH="1" rot="10800000">
            <a:off x="5851725" y="2166925"/>
            <a:ext cx="868200" cy="2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38"/>
          <p:cNvCxnSpPr/>
          <p:nvPr/>
        </p:nvCxnSpPr>
        <p:spPr>
          <a:xfrm>
            <a:off x="5856275" y="2173900"/>
            <a:ext cx="9000" cy="396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38"/>
          <p:cNvCxnSpPr/>
          <p:nvPr/>
        </p:nvCxnSpPr>
        <p:spPr>
          <a:xfrm>
            <a:off x="5860825" y="2556700"/>
            <a:ext cx="12396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2" name="Google Shape;382;p38"/>
          <p:cNvCxnSpPr/>
          <p:nvPr/>
        </p:nvCxnSpPr>
        <p:spPr>
          <a:xfrm flipH="1" rot="10800000">
            <a:off x="7097500" y="1672350"/>
            <a:ext cx="8700" cy="866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38"/>
          <p:cNvCxnSpPr/>
          <p:nvPr/>
        </p:nvCxnSpPr>
        <p:spPr>
          <a:xfrm flipH="1" rot="10800000">
            <a:off x="7106200" y="1680825"/>
            <a:ext cx="866700" cy="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38"/>
          <p:cNvCxnSpPr/>
          <p:nvPr/>
        </p:nvCxnSpPr>
        <p:spPr>
          <a:xfrm rot="10800000">
            <a:off x="7964250" y="1689450"/>
            <a:ext cx="17100" cy="806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38"/>
          <p:cNvCxnSpPr/>
          <p:nvPr/>
        </p:nvCxnSpPr>
        <p:spPr>
          <a:xfrm>
            <a:off x="7509400" y="2487550"/>
            <a:ext cx="454800" cy="8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6" name="Google Shape;386;p38"/>
          <p:cNvCxnSpPr/>
          <p:nvPr/>
        </p:nvCxnSpPr>
        <p:spPr>
          <a:xfrm flipH="1" rot="10800000">
            <a:off x="7526550" y="2487625"/>
            <a:ext cx="8700" cy="42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38"/>
          <p:cNvCxnSpPr/>
          <p:nvPr/>
        </p:nvCxnSpPr>
        <p:spPr>
          <a:xfrm flipH="1" rot="10800000">
            <a:off x="6702775" y="2916675"/>
            <a:ext cx="823800" cy="171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8" name="Google Shape;388;p38"/>
          <p:cNvCxnSpPr/>
          <p:nvPr/>
        </p:nvCxnSpPr>
        <p:spPr>
          <a:xfrm flipH="1">
            <a:off x="6677100" y="2942350"/>
            <a:ext cx="17100" cy="4719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9" name="Google Shape;389;p38"/>
          <p:cNvCxnSpPr/>
          <p:nvPr/>
        </p:nvCxnSpPr>
        <p:spPr>
          <a:xfrm>
            <a:off x="6198075" y="3414250"/>
            <a:ext cx="4977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0" name="Google Shape;390;p38"/>
          <p:cNvCxnSpPr/>
          <p:nvPr/>
        </p:nvCxnSpPr>
        <p:spPr>
          <a:xfrm rot="10800000">
            <a:off x="6205225" y="2959475"/>
            <a:ext cx="11100" cy="443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1" name="Google Shape;391;p38"/>
          <p:cNvCxnSpPr/>
          <p:nvPr/>
        </p:nvCxnSpPr>
        <p:spPr>
          <a:xfrm>
            <a:off x="5792475" y="2988150"/>
            <a:ext cx="405600" cy="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2" name="Google Shape;392;p38"/>
          <p:cNvCxnSpPr/>
          <p:nvPr/>
        </p:nvCxnSpPr>
        <p:spPr>
          <a:xfrm>
            <a:off x="5806150" y="2992700"/>
            <a:ext cx="9000" cy="856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3" name="Google Shape;393;p38"/>
          <p:cNvCxnSpPr/>
          <p:nvPr/>
        </p:nvCxnSpPr>
        <p:spPr>
          <a:xfrm>
            <a:off x="5815275" y="3835825"/>
            <a:ext cx="1727100" cy="90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4" name="Google Shape;394;p38"/>
          <p:cNvCxnSpPr/>
          <p:nvPr/>
        </p:nvCxnSpPr>
        <p:spPr>
          <a:xfrm rot="10800000">
            <a:off x="7531325" y="3362825"/>
            <a:ext cx="0" cy="45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5" name="Google Shape;395;p38"/>
          <p:cNvCxnSpPr/>
          <p:nvPr/>
        </p:nvCxnSpPr>
        <p:spPr>
          <a:xfrm>
            <a:off x="7565650" y="3380000"/>
            <a:ext cx="382500" cy="1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6" name="Google Shape;396;p38"/>
          <p:cNvCxnSpPr/>
          <p:nvPr/>
        </p:nvCxnSpPr>
        <p:spPr>
          <a:xfrm>
            <a:off x="7934650" y="3388575"/>
            <a:ext cx="17100" cy="6693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39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402" name="Google Shape;402;p39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403" name="Google Shape;403;p39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4" name="Google Shape;404;p39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3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39"/>
          <p:cNvSpPr txBox="1"/>
          <p:nvPr/>
        </p:nvSpPr>
        <p:spPr>
          <a:xfrm>
            <a:off x="963028" y="2284480"/>
            <a:ext cx="32865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Since robots are not as smart as humans, they need to be told exactly what you want them to do, or else they won’t do it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We can’t just tell the robot to solve the maze, they need instructions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13" name="Google Shape;413;p39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How Robots Work</a:t>
            </a:r>
            <a:endParaRPr sz="700"/>
          </a:p>
        </p:txBody>
      </p:sp>
      <p:pic>
        <p:nvPicPr>
          <p:cNvPr id="414" name="Google Shape;414;p3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97551" y="1098375"/>
            <a:ext cx="4238499" cy="282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0"/>
          <p:cNvSpPr/>
          <p:nvPr/>
        </p:nvSpPr>
        <p:spPr>
          <a:xfrm rot="5400000">
            <a:off x="-704424" y="388109"/>
            <a:ext cx="5226013" cy="444398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0" name="Google Shape;420;p40"/>
          <p:cNvGrpSpPr/>
          <p:nvPr/>
        </p:nvGrpSpPr>
        <p:grpSpPr>
          <a:xfrm>
            <a:off x="514350" y="802922"/>
            <a:ext cx="3114900" cy="1665822"/>
            <a:chOff x="0" y="0"/>
            <a:chExt cx="8306400" cy="4442193"/>
          </a:xfrm>
        </p:grpSpPr>
        <p:pic>
          <p:nvPicPr>
            <p:cNvPr id="421" name="Google Shape;421;p40"/>
            <p:cNvPicPr preferRelativeResize="0"/>
            <p:nvPr/>
          </p:nvPicPr>
          <p:blipFill rotWithShape="1">
            <a:blip r:embed="rId3">
              <a:alphaModFix/>
            </a:blip>
            <a:srcRect b="0" l="0" r="0" t="51616"/>
            <a:stretch/>
          </p:blipFill>
          <p:spPr>
            <a:xfrm>
              <a:off x="0" y="0"/>
              <a:ext cx="3092719" cy="13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2" name="Google Shape;422;p40"/>
            <p:cNvSpPr txBox="1"/>
            <p:nvPr/>
          </p:nvSpPr>
          <p:spPr>
            <a:xfrm>
              <a:off x="0" y="448893"/>
              <a:ext cx="8306400" cy="3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6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7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What We Need</a:t>
              </a:r>
              <a:endParaRPr sz="700"/>
            </a:p>
          </p:txBody>
        </p:sp>
      </p:grpSp>
      <p:pic>
        <p:nvPicPr>
          <p:cNvPr id="423" name="Google Shape;4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281514">
            <a:off x="8134328" y="4361601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25" y="-93205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452110" y="700584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658">
            <a:off x="8347963" y="953400"/>
            <a:ext cx="109956" cy="11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225" y="2785609"/>
            <a:ext cx="2306238" cy="205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1248" y="176161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1246" y="1166903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41249" y="235632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41243" y="295103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41255" y="3545742"/>
            <a:ext cx="645900" cy="6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0"/>
          <p:cNvSpPr txBox="1"/>
          <p:nvPr/>
        </p:nvSpPr>
        <p:spPr>
          <a:xfrm>
            <a:off x="5093025" y="127430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 Group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34" name="Google Shape;434;p40"/>
          <p:cNvSpPr txBox="1"/>
          <p:nvPr/>
        </p:nvSpPr>
        <p:spPr>
          <a:xfrm>
            <a:off x="5093025" y="1869013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 Chromebook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35" name="Google Shape;435;p40"/>
          <p:cNvSpPr txBox="1"/>
          <p:nvPr/>
        </p:nvSpPr>
        <p:spPr>
          <a:xfrm>
            <a:off x="5093025" y="2463725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An mBot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36" name="Google Shape;436;p40"/>
          <p:cNvSpPr txBox="1"/>
          <p:nvPr/>
        </p:nvSpPr>
        <p:spPr>
          <a:xfrm>
            <a:off x="5093025" y="3058438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Thinking Caps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437" name="Google Shape;437;p40"/>
          <p:cNvSpPr txBox="1"/>
          <p:nvPr/>
        </p:nvSpPr>
        <p:spPr>
          <a:xfrm>
            <a:off x="5093025" y="365315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Patience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438" name="Google Shape;438;p4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269876" y="626273"/>
            <a:ext cx="1273926" cy="97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4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639928" y="1507025"/>
            <a:ext cx="1305155" cy="90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0"/>
          <p:cNvPicPr preferRelativeResize="0"/>
          <p:nvPr/>
        </p:nvPicPr>
        <p:blipFill rotWithShape="1">
          <a:blip r:embed="rId16">
            <a:alphaModFix/>
          </a:blip>
          <a:srcRect b="0" l="0" r="0" t="33061"/>
          <a:stretch/>
        </p:blipFill>
        <p:spPr>
          <a:xfrm>
            <a:off x="6161267" y="2129450"/>
            <a:ext cx="1650575" cy="103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604887" y="2724880"/>
            <a:ext cx="1410826" cy="105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427914" y="3435275"/>
            <a:ext cx="782962" cy="105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489" y="-601806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321" y="941264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9" name="Google Shape;449;p41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450" name="Google Shape;450;p41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451" name="Google Shape;451;p41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52" name="Google Shape;452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7212" y="118661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823442">
            <a:off x="35675" y="4479827"/>
            <a:ext cx="2431426" cy="13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88254">
            <a:off x="8515192" y="-464484"/>
            <a:ext cx="325965" cy="177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8522" y="3855567"/>
            <a:ext cx="496025" cy="5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07639" y="3437155"/>
            <a:ext cx="1372469" cy="158666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1"/>
          <p:cNvSpPr txBox="1"/>
          <p:nvPr/>
        </p:nvSpPr>
        <p:spPr>
          <a:xfrm>
            <a:off x="1688150" y="533925"/>
            <a:ext cx="586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Brainstorming</a:t>
            </a:r>
            <a:endParaRPr sz="700"/>
          </a:p>
        </p:txBody>
      </p:sp>
      <p:sp>
        <p:nvSpPr>
          <p:cNvPr id="458" name="Google Shape;458;p41"/>
          <p:cNvSpPr txBox="1"/>
          <p:nvPr/>
        </p:nvSpPr>
        <p:spPr>
          <a:xfrm>
            <a:off x="911646" y="1838092"/>
            <a:ext cx="3770400" cy="17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What information can we tell the robot to get through the maze?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Hint:</a:t>
            </a:r>
            <a:b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</a:b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What instructions would you give a friend in Grade 5 so they can walk to this </a:t>
            </a: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school's</a:t>
            </a: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 library and won’t get lost?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459" name="Google Shape;459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2050" y="1441025"/>
            <a:ext cx="3813824" cy="249906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41"/>
          <p:cNvCxnSpPr/>
          <p:nvPr/>
        </p:nvCxnSpPr>
        <p:spPr>
          <a:xfrm flipH="1" rot="10800000">
            <a:off x="7712800" y="2960225"/>
            <a:ext cx="209700" cy="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1" name="Google Shape;461;p41"/>
          <p:cNvCxnSpPr/>
          <p:nvPr/>
        </p:nvCxnSpPr>
        <p:spPr>
          <a:xfrm>
            <a:off x="7921700" y="2957175"/>
            <a:ext cx="0" cy="227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2" name="Google Shape;462;p41"/>
          <p:cNvCxnSpPr/>
          <p:nvPr/>
        </p:nvCxnSpPr>
        <p:spPr>
          <a:xfrm rot="10800000">
            <a:off x="7708925" y="3178225"/>
            <a:ext cx="214800" cy="3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3" name="Google Shape;463;p41"/>
          <p:cNvCxnSpPr/>
          <p:nvPr/>
        </p:nvCxnSpPr>
        <p:spPr>
          <a:xfrm>
            <a:off x="7710775" y="3176825"/>
            <a:ext cx="0" cy="186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4" name="Google Shape;464;p41"/>
          <p:cNvCxnSpPr/>
          <p:nvPr/>
        </p:nvCxnSpPr>
        <p:spPr>
          <a:xfrm flipH="1">
            <a:off x="6682375" y="3360200"/>
            <a:ext cx="1028400" cy="4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5" name="Google Shape;465;p41"/>
          <p:cNvCxnSpPr/>
          <p:nvPr/>
        </p:nvCxnSpPr>
        <p:spPr>
          <a:xfrm rot="10800000">
            <a:off x="6683850" y="3121825"/>
            <a:ext cx="3300" cy="24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6" name="Google Shape;466;p41"/>
          <p:cNvCxnSpPr/>
          <p:nvPr/>
        </p:nvCxnSpPr>
        <p:spPr>
          <a:xfrm flipH="1">
            <a:off x="6396250" y="3122925"/>
            <a:ext cx="286200" cy="15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41"/>
          <p:cNvCxnSpPr/>
          <p:nvPr/>
        </p:nvCxnSpPr>
        <p:spPr>
          <a:xfrm rot="10800000">
            <a:off x="6399650" y="2997375"/>
            <a:ext cx="0" cy="126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489" y="-601806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321" y="941264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74" name="Google Shape;474;p42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475" name="Google Shape;475;p42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476" name="Google Shape;476;p42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77" name="Google Shape;47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7212" y="118661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823442">
            <a:off x="35675" y="4479827"/>
            <a:ext cx="2431426" cy="13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88254">
            <a:off x="8515192" y="-464484"/>
            <a:ext cx="325965" cy="177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8522" y="3855567"/>
            <a:ext cx="496025" cy="5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07639" y="3437155"/>
            <a:ext cx="1372469" cy="1586667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2"/>
          <p:cNvSpPr txBox="1"/>
          <p:nvPr/>
        </p:nvSpPr>
        <p:spPr>
          <a:xfrm>
            <a:off x="1688150" y="533925"/>
            <a:ext cx="586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DIRECTIONS!</a:t>
            </a:r>
            <a:endParaRPr sz="700"/>
          </a:p>
        </p:txBody>
      </p:sp>
      <p:sp>
        <p:nvSpPr>
          <p:cNvPr id="483" name="Google Shape;483;p42"/>
          <p:cNvSpPr txBox="1"/>
          <p:nvPr/>
        </p:nvSpPr>
        <p:spPr>
          <a:xfrm>
            <a:off x="911646" y="1838092"/>
            <a:ext cx="37704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We will need to tell the robot directions on how to get to the end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To give directions, we need: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048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Jua"/>
              <a:buChar char="●"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Distances in centimetres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048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Jua"/>
              <a:buChar char="●"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Turn directions (left or right)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484" name="Google Shape;484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01274" y="1262301"/>
            <a:ext cx="3326198" cy="3016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3"/>
          <p:cNvSpPr txBox="1"/>
          <p:nvPr/>
        </p:nvSpPr>
        <p:spPr>
          <a:xfrm>
            <a:off x="1020782" y="457113"/>
            <a:ext cx="696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Let’s Code Together</a:t>
            </a:r>
            <a:endParaRPr/>
          </a:p>
        </p:txBody>
      </p:sp>
      <p:pic>
        <p:nvPicPr>
          <p:cNvPr id="490" name="Google Shape;49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p43"/>
          <p:cNvGrpSpPr/>
          <p:nvPr/>
        </p:nvGrpSpPr>
        <p:grpSpPr>
          <a:xfrm>
            <a:off x="857315" y="1504733"/>
            <a:ext cx="7400379" cy="3038621"/>
            <a:chOff x="-3810" y="0"/>
            <a:chExt cx="5108642" cy="3984032"/>
          </a:xfrm>
        </p:grpSpPr>
        <p:sp>
          <p:nvSpPr>
            <p:cNvPr id="492" name="Google Shape;492;p43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493" name="Google Shape;493;p43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494" name="Google Shape;49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59648" y="3038635"/>
            <a:ext cx="1684355" cy="18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3"/>
          <p:cNvPicPr preferRelativeResize="0"/>
          <p:nvPr/>
        </p:nvPicPr>
        <p:blipFill rotWithShape="1">
          <a:blip r:embed="rId11">
            <a:alphaModFix/>
          </a:blip>
          <a:srcRect b="0" l="0" r="0" t="33061"/>
          <a:stretch/>
        </p:blipFill>
        <p:spPr>
          <a:xfrm>
            <a:off x="2232438" y="1643200"/>
            <a:ext cx="4679126" cy="29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2489" y="-601806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06321" y="941264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9" name="Google Shape;509;p44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510" name="Google Shape;510;p44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511" name="Google Shape;511;p44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512" name="Google Shape;51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7212" y="1186612"/>
            <a:ext cx="132835" cy="144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6823442">
            <a:off x="35675" y="4479827"/>
            <a:ext cx="2431426" cy="1352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2788254">
            <a:off x="8515192" y="-464484"/>
            <a:ext cx="325965" cy="1775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8522" y="3855567"/>
            <a:ext cx="496025" cy="5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4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707639" y="3437155"/>
            <a:ext cx="1372469" cy="158666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44"/>
          <p:cNvSpPr txBox="1"/>
          <p:nvPr/>
        </p:nvSpPr>
        <p:spPr>
          <a:xfrm>
            <a:off x="1688150" y="533925"/>
            <a:ext cx="5863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Distances and Turns</a:t>
            </a:r>
            <a:endParaRPr sz="700"/>
          </a:p>
        </p:txBody>
      </p:sp>
      <p:sp>
        <p:nvSpPr>
          <p:cNvPr id="518" name="Google Shape;518;p44"/>
          <p:cNvSpPr txBox="1"/>
          <p:nvPr/>
        </p:nvSpPr>
        <p:spPr>
          <a:xfrm>
            <a:off x="911646" y="1838092"/>
            <a:ext cx="37704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We will need to tell the robot directions on how to get to the end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To give directions, we need: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048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Jua"/>
              <a:buChar char="●"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Distances in centimetres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04800" lvl="0" marL="45720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Jua"/>
              <a:buChar char="●"/>
            </a:pPr>
            <a:r>
              <a:rPr lang="en-GB" sz="12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Turn directions (left or right)</a:t>
            </a:r>
            <a:endParaRPr sz="12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519" name="Google Shape;519;p4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01274" y="1262301"/>
            <a:ext cx="3326198" cy="3016674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44"/>
          <p:cNvSpPr txBox="1"/>
          <p:nvPr/>
        </p:nvSpPr>
        <p:spPr>
          <a:xfrm>
            <a:off x="5888050" y="1394716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62cm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1" name="Google Shape;521;p44"/>
          <p:cNvSpPr txBox="1"/>
          <p:nvPr/>
        </p:nvSpPr>
        <p:spPr>
          <a:xfrm>
            <a:off x="6040450" y="1699516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2" name="Google Shape;522;p44"/>
          <p:cNvSpPr txBox="1"/>
          <p:nvPr/>
        </p:nvSpPr>
        <p:spPr>
          <a:xfrm>
            <a:off x="5948050" y="2002187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50cm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3" name="Google Shape;523;p44"/>
          <p:cNvSpPr txBox="1"/>
          <p:nvPr/>
        </p:nvSpPr>
        <p:spPr>
          <a:xfrm>
            <a:off x="5245875" y="2057516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4" name="Google Shape;524;p44"/>
          <p:cNvSpPr txBox="1"/>
          <p:nvPr/>
        </p:nvSpPr>
        <p:spPr>
          <a:xfrm>
            <a:off x="6114850" y="2398641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75cm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5" name="Google Shape;525;p44"/>
          <p:cNvSpPr txBox="1"/>
          <p:nvPr/>
        </p:nvSpPr>
        <p:spPr>
          <a:xfrm>
            <a:off x="6929925" y="1925266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50</a:t>
            </a: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6" name="Google Shape;526;p44"/>
          <p:cNvSpPr txBox="1"/>
          <p:nvPr/>
        </p:nvSpPr>
        <p:spPr>
          <a:xfrm>
            <a:off x="7065050" y="1418941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50cm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7" name="Google Shape;527;p44"/>
          <p:cNvSpPr txBox="1"/>
          <p:nvPr/>
        </p:nvSpPr>
        <p:spPr>
          <a:xfrm>
            <a:off x="7706525" y="1873991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50</a:t>
            </a: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8" name="Google Shape;528;p44"/>
          <p:cNvSpPr txBox="1"/>
          <p:nvPr/>
        </p:nvSpPr>
        <p:spPr>
          <a:xfrm>
            <a:off x="7311975" y="2404191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</a:t>
            </a: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29" name="Google Shape;529;p44"/>
          <p:cNvSpPr txBox="1"/>
          <p:nvPr/>
        </p:nvSpPr>
        <p:spPr>
          <a:xfrm>
            <a:off x="6691799" y="2775744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50cm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0" name="Google Shape;530;p44"/>
          <p:cNvSpPr txBox="1"/>
          <p:nvPr/>
        </p:nvSpPr>
        <p:spPr>
          <a:xfrm>
            <a:off x="6818633" y="2475940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1" name="Google Shape;531;p44"/>
          <p:cNvSpPr txBox="1"/>
          <p:nvPr/>
        </p:nvSpPr>
        <p:spPr>
          <a:xfrm>
            <a:off x="6500481" y="2897532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2" name="Google Shape;532;p44"/>
          <p:cNvSpPr txBox="1"/>
          <p:nvPr/>
        </p:nvSpPr>
        <p:spPr>
          <a:xfrm>
            <a:off x="6056633" y="3148387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3" name="Google Shape;533;p44"/>
          <p:cNvSpPr txBox="1"/>
          <p:nvPr/>
        </p:nvSpPr>
        <p:spPr>
          <a:xfrm>
            <a:off x="6058957" y="2863197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4" name="Google Shape;534;p44"/>
          <p:cNvSpPr txBox="1"/>
          <p:nvPr/>
        </p:nvSpPr>
        <p:spPr>
          <a:xfrm>
            <a:off x="5675633" y="2552140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5" name="Google Shape;535;p44"/>
          <p:cNvSpPr txBox="1"/>
          <p:nvPr/>
        </p:nvSpPr>
        <p:spPr>
          <a:xfrm>
            <a:off x="5258492" y="3009340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50</a:t>
            </a: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6" name="Google Shape;536;p44"/>
          <p:cNvSpPr txBox="1"/>
          <p:nvPr/>
        </p:nvSpPr>
        <p:spPr>
          <a:xfrm>
            <a:off x="6282008" y="3567819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123</a:t>
            </a: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7" name="Google Shape;537;p44"/>
          <p:cNvSpPr txBox="1"/>
          <p:nvPr/>
        </p:nvSpPr>
        <p:spPr>
          <a:xfrm>
            <a:off x="6814166" y="3249164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8" name="Google Shape;538;p44"/>
          <p:cNvSpPr txBox="1"/>
          <p:nvPr/>
        </p:nvSpPr>
        <p:spPr>
          <a:xfrm>
            <a:off x="7275833" y="2959846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25cm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39" name="Google Shape;539;p44"/>
          <p:cNvSpPr txBox="1"/>
          <p:nvPr/>
        </p:nvSpPr>
        <p:spPr>
          <a:xfrm>
            <a:off x="7710779" y="3314140"/>
            <a:ext cx="6720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38</a:t>
            </a:r>
            <a:r>
              <a:rPr lang="en-GB" sz="1200">
                <a:solidFill>
                  <a:srgbClr val="FF0000"/>
                </a:solidFill>
                <a:latin typeface="Jua"/>
                <a:ea typeface="Jua"/>
                <a:cs typeface="Jua"/>
                <a:sym typeface="Jua"/>
              </a:rPr>
              <a:t>cm</a:t>
            </a:r>
            <a:endParaRPr sz="1200">
              <a:solidFill>
                <a:srgbClr val="FF00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0" name="Google Shape;540;p44"/>
          <p:cNvSpPr txBox="1"/>
          <p:nvPr/>
        </p:nvSpPr>
        <p:spPr>
          <a:xfrm>
            <a:off x="6560053" y="1944551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1" name="Google Shape;541;p44"/>
          <p:cNvSpPr txBox="1"/>
          <p:nvPr/>
        </p:nvSpPr>
        <p:spPr>
          <a:xfrm>
            <a:off x="5634026" y="1916373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2" name="Google Shape;542;p44"/>
          <p:cNvSpPr txBox="1"/>
          <p:nvPr/>
        </p:nvSpPr>
        <p:spPr>
          <a:xfrm>
            <a:off x="6560055" y="1490450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3" name="Google Shape;543;p44"/>
          <p:cNvSpPr txBox="1"/>
          <p:nvPr/>
        </p:nvSpPr>
        <p:spPr>
          <a:xfrm>
            <a:off x="6806901" y="1490459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4" name="Google Shape;544;p44"/>
          <p:cNvSpPr txBox="1"/>
          <p:nvPr/>
        </p:nvSpPr>
        <p:spPr>
          <a:xfrm>
            <a:off x="7733231" y="1490442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5" name="Google Shape;545;p44"/>
          <p:cNvSpPr txBox="1"/>
          <p:nvPr/>
        </p:nvSpPr>
        <p:spPr>
          <a:xfrm>
            <a:off x="7733225" y="2318454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6" name="Google Shape;546;p44"/>
          <p:cNvSpPr txBox="1"/>
          <p:nvPr/>
        </p:nvSpPr>
        <p:spPr>
          <a:xfrm>
            <a:off x="7318945" y="2696354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7" name="Google Shape;547;p44"/>
          <p:cNvSpPr txBox="1"/>
          <p:nvPr/>
        </p:nvSpPr>
        <p:spPr>
          <a:xfrm>
            <a:off x="6560050" y="3090003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8" name="Google Shape;548;p44"/>
          <p:cNvSpPr txBox="1"/>
          <p:nvPr/>
        </p:nvSpPr>
        <p:spPr>
          <a:xfrm>
            <a:off x="5975896" y="3090000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49" name="Google Shape;549;p44"/>
          <p:cNvSpPr txBox="1"/>
          <p:nvPr/>
        </p:nvSpPr>
        <p:spPr>
          <a:xfrm>
            <a:off x="7154667" y="3072152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0" name="Google Shape;550;p44"/>
          <p:cNvSpPr txBox="1"/>
          <p:nvPr/>
        </p:nvSpPr>
        <p:spPr>
          <a:xfrm>
            <a:off x="7749295" y="3072154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R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1" name="Google Shape;551;p44"/>
          <p:cNvSpPr txBox="1"/>
          <p:nvPr/>
        </p:nvSpPr>
        <p:spPr>
          <a:xfrm>
            <a:off x="5634026" y="2300648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2" name="Google Shape;552;p44"/>
          <p:cNvSpPr txBox="1"/>
          <p:nvPr/>
        </p:nvSpPr>
        <p:spPr>
          <a:xfrm>
            <a:off x="6974913" y="2295043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3" name="Google Shape;553;p44"/>
          <p:cNvSpPr txBox="1"/>
          <p:nvPr/>
        </p:nvSpPr>
        <p:spPr>
          <a:xfrm>
            <a:off x="6388916" y="2647026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4" name="Google Shape;554;p44"/>
          <p:cNvSpPr txBox="1"/>
          <p:nvPr/>
        </p:nvSpPr>
        <p:spPr>
          <a:xfrm>
            <a:off x="6160316" y="2647026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5" name="Google Shape;555;p44"/>
          <p:cNvSpPr txBox="1"/>
          <p:nvPr/>
        </p:nvSpPr>
        <p:spPr>
          <a:xfrm>
            <a:off x="5628433" y="2647026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6" name="Google Shape;556;p44"/>
          <p:cNvSpPr txBox="1"/>
          <p:nvPr/>
        </p:nvSpPr>
        <p:spPr>
          <a:xfrm>
            <a:off x="5634016" y="3504476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7" name="Google Shape;557;p44"/>
          <p:cNvSpPr txBox="1"/>
          <p:nvPr/>
        </p:nvSpPr>
        <p:spPr>
          <a:xfrm>
            <a:off x="7313666" y="3504476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58" name="Google Shape;558;p44"/>
          <p:cNvSpPr txBox="1"/>
          <p:nvPr/>
        </p:nvSpPr>
        <p:spPr>
          <a:xfrm>
            <a:off x="7127313" y="2295043"/>
            <a:ext cx="288300" cy="3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FF9900"/>
                </a:solidFill>
                <a:latin typeface="Jua"/>
                <a:ea typeface="Jua"/>
                <a:cs typeface="Jua"/>
                <a:sym typeface="Jua"/>
              </a:rPr>
              <a:t>L</a:t>
            </a:r>
            <a:endParaRPr sz="1200">
              <a:solidFill>
                <a:srgbClr val="FF9900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/>
          <p:nvPr/>
        </p:nvSpPr>
        <p:spPr>
          <a:xfrm rot="5400000">
            <a:off x="-704424" y="388109"/>
            <a:ext cx="5226013" cy="444398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" name="Google Shape;158;p27"/>
          <p:cNvGrpSpPr/>
          <p:nvPr/>
        </p:nvGrpSpPr>
        <p:grpSpPr>
          <a:xfrm>
            <a:off x="514350" y="802922"/>
            <a:ext cx="3114900" cy="1665822"/>
            <a:chOff x="0" y="0"/>
            <a:chExt cx="8306400" cy="4442193"/>
          </a:xfrm>
        </p:grpSpPr>
        <p:pic>
          <p:nvPicPr>
            <p:cNvPr id="159" name="Google Shape;159;p27"/>
            <p:cNvPicPr preferRelativeResize="0"/>
            <p:nvPr/>
          </p:nvPicPr>
          <p:blipFill rotWithShape="1">
            <a:blip r:embed="rId3">
              <a:alphaModFix/>
            </a:blip>
            <a:srcRect b="0" l="0" r="0" t="51616"/>
            <a:stretch/>
          </p:blipFill>
          <p:spPr>
            <a:xfrm>
              <a:off x="0" y="0"/>
              <a:ext cx="3092719" cy="13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0" name="Google Shape;160;p27"/>
            <p:cNvSpPr txBox="1"/>
            <p:nvPr/>
          </p:nvSpPr>
          <p:spPr>
            <a:xfrm>
              <a:off x="0" y="448893"/>
              <a:ext cx="8306400" cy="3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6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47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AGENDA FOR TODAY</a:t>
              </a:r>
              <a:endParaRPr sz="700"/>
            </a:p>
          </p:txBody>
        </p:sp>
      </p:grpSp>
      <p:pic>
        <p:nvPicPr>
          <p:cNvPr id="161" name="Google Shape;16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281514">
            <a:off x="8134328" y="4361601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25" y="-93205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452110" y="700584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658">
            <a:off x="8347963" y="953400"/>
            <a:ext cx="109956" cy="11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225" y="2785609"/>
            <a:ext cx="2306238" cy="205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1248" y="176161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1246" y="1166903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41249" y="235632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41243" y="295103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441255" y="3545742"/>
            <a:ext cx="645900" cy="6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7"/>
          <p:cNvSpPr txBox="1"/>
          <p:nvPr/>
        </p:nvSpPr>
        <p:spPr>
          <a:xfrm>
            <a:off x="5093025" y="127430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About</a:t>
            </a: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Robogals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5093025" y="1869013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Role Model of The Day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3" name="Google Shape;173;p27"/>
          <p:cNvSpPr txBox="1"/>
          <p:nvPr/>
        </p:nvSpPr>
        <p:spPr>
          <a:xfrm>
            <a:off x="5093025" y="2463725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Robots in Real Life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4" name="Google Shape;174;p27"/>
          <p:cNvSpPr txBox="1"/>
          <p:nvPr/>
        </p:nvSpPr>
        <p:spPr>
          <a:xfrm>
            <a:off x="5093025" y="3058438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Materials and Software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175" name="Google Shape;175;p27"/>
          <p:cNvSpPr txBox="1"/>
          <p:nvPr/>
        </p:nvSpPr>
        <p:spPr>
          <a:xfrm>
            <a:off x="5093025" y="365315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Activity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Google Shape;563;p45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564" name="Google Shape;564;p45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565" name="Google Shape;565;p45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66" name="Google Shape;566;p45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7" name="Google Shape;567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4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5"/>
          <p:cNvSpPr txBox="1"/>
          <p:nvPr/>
        </p:nvSpPr>
        <p:spPr>
          <a:xfrm>
            <a:off x="962828" y="1980755"/>
            <a:ext cx="32865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Open your Chromebook and make sure mBlock is open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Your screen should look like this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75" name="Google Shape;575;p45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1</a:t>
            </a:r>
            <a:endParaRPr sz="700"/>
          </a:p>
        </p:txBody>
      </p:sp>
      <p:pic>
        <p:nvPicPr>
          <p:cNvPr id="576" name="Google Shape;576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81025" y="1106675"/>
            <a:ext cx="4314476" cy="26438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1" name="Google Shape;581;p46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582" name="Google Shape;582;p46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583" name="Google Shape;583;p46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4" name="Google Shape;584;p46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5" name="Google Shape;58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46"/>
          <p:cNvSpPr txBox="1"/>
          <p:nvPr/>
        </p:nvSpPr>
        <p:spPr>
          <a:xfrm>
            <a:off x="962825" y="1980750"/>
            <a:ext cx="3412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Go to the </a:t>
            </a:r>
            <a:r>
              <a:rPr lang="en-GB">
                <a:solidFill>
                  <a:srgbClr val="00FFFF"/>
                </a:solidFill>
                <a:latin typeface="Jua"/>
                <a:ea typeface="Jua"/>
                <a:cs typeface="Jua"/>
                <a:sym typeface="Jua"/>
              </a:rPr>
              <a:t>mBot2 Chassis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section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Drag the third block underneath the green block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Drag the fourth block to underneath underneath the “moves forward” block</a:t>
            </a:r>
            <a:endParaRPr sz="16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593" name="Google Shape;593;p46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2</a:t>
            </a:r>
            <a:endParaRPr sz="700"/>
          </a:p>
        </p:txBody>
      </p:sp>
      <p:pic>
        <p:nvPicPr>
          <p:cNvPr id="594" name="Google Shape;594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30850" y="809025"/>
            <a:ext cx="3957825" cy="3211301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46"/>
          <p:cNvSpPr/>
          <p:nvPr/>
        </p:nvSpPr>
        <p:spPr>
          <a:xfrm>
            <a:off x="5058947" y="1185775"/>
            <a:ext cx="1106700" cy="155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46"/>
          <p:cNvSpPr/>
          <p:nvPr/>
        </p:nvSpPr>
        <p:spPr>
          <a:xfrm>
            <a:off x="4812425" y="3764727"/>
            <a:ext cx="253800" cy="255600"/>
          </a:xfrm>
          <a:prstGeom prst="rect">
            <a:avLst/>
          </a:prstGeom>
          <a:noFill/>
          <a:ln cap="flat" cmpd="sng" w="2857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7" name="Google Shape;597;p46"/>
          <p:cNvCxnSpPr>
            <a:stCxn id="595" idx="3"/>
          </p:cNvCxnSpPr>
          <p:nvPr/>
        </p:nvCxnSpPr>
        <p:spPr>
          <a:xfrm>
            <a:off x="6165647" y="1263625"/>
            <a:ext cx="1090500" cy="1074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8" name="Google Shape;598;p46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599" name="Google Shape;599;p46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46"/>
          <p:cNvSpPr/>
          <p:nvPr/>
        </p:nvSpPr>
        <p:spPr>
          <a:xfrm>
            <a:off x="5061779" y="1345525"/>
            <a:ext cx="823500" cy="174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1" name="Google Shape;601;p46"/>
          <p:cNvCxnSpPr>
            <a:stCxn id="600" idx="3"/>
          </p:cNvCxnSpPr>
          <p:nvPr/>
        </p:nvCxnSpPr>
        <p:spPr>
          <a:xfrm>
            <a:off x="5885279" y="1432525"/>
            <a:ext cx="1335300" cy="10041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47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07" name="Google Shape;607;p47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08" name="Google Shape;608;p47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9" name="Google Shape;609;p47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10" name="Google Shape;61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47"/>
          <p:cNvSpPr txBox="1"/>
          <p:nvPr/>
        </p:nvSpPr>
        <p:spPr>
          <a:xfrm>
            <a:off x="962825" y="1980750"/>
            <a:ext cx="3412200" cy="20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Change the distance in the 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first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block to 62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Change the direction in the 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second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block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to “Right”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This</a:t>
            </a: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 tells the robot to go forwards 62cm and then turn right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We will be repeating this 19 more times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618" name="Google Shape;618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09704" y="600056"/>
            <a:ext cx="3386276" cy="35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47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3</a:t>
            </a:r>
            <a:endParaRPr sz="700"/>
          </a:p>
        </p:txBody>
      </p:sp>
      <p:sp>
        <p:nvSpPr>
          <p:cNvPr id="620" name="Google Shape;620;p47"/>
          <p:cNvSpPr/>
          <p:nvPr/>
        </p:nvSpPr>
        <p:spPr>
          <a:xfrm>
            <a:off x="5561925" y="3802925"/>
            <a:ext cx="407700" cy="1776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1" name="Google Shape;621;p47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622" name="Google Shape;622;p47"/>
          <p:cNvPicPr preferRelativeResize="0"/>
          <p:nvPr/>
        </p:nvPicPr>
        <p:blipFill rotWithShape="1">
          <a:blip r:embed="rId11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47"/>
          <p:cNvSpPr/>
          <p:nvPr/>
        </p:nvSpPr>
        <p:spPr>
          <a:xfrm>
            <a:off x="6174200" y="3563600"/>
            <a:ext cx="203700" cy="1776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24" name="Google Shape;624;p47"/>
          <p:cNvCxnSpPr>
            <a:endCxn id="620" idx="2"/>
          </p:cNvCxnSpPr>
          <p:nvPr/>
        </p:nvCxnSpPr>
        <p:spPr>
          <a:xfrm flipH="1" rot="10800000">
            <a:off x="5545875" y="3980525"/>
            <a:ext cx="219900" cy="8403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5" name="Google Shape;625;p47"/>
          <p:cNvCxnSpPr>
            <a:endCxn id="623" idx="4"/>
          </p:cNvCxnSpPr>
          <p:nvPr/>
        </p:nvCxnSpPr>
        <p:spPr>
          <a:xfrm rot="10800000">
            <a:off x="6276050" y="3741200"/>
            <a:ext cx="381000" cy="11592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48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31" name="Google Shape;631;p48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32" name="Google Shape;632;p48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3" name="Google Shape;633;p48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4" name="Google Shape;634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4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4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4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48"/>
          <p:cNvSpPr txBox="1"/>
          <p:nvPr/>
        </p:nvSpPr>
        <p:spPr>
          <a:xfrm>
            <a:off x="962825" y="1980750"/>
            <a:ext cx="34122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We will pass the Chromebook to our neighbours so everyone gets a chance to code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We will do this 7 more times, volunteers will check to make sure each group hasn’t forgotten a step, and then we can continue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Follow the directions on the right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642" name="Google Shape;642;p48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4</a:t>
            </a:r>
            <a:endParaRPr sz="700"/>
          </a:p>
        </p:txBody>
      </p:sp>
      <p:sp>
        <p:nvSpPr>
          <p:cNvPr id="643" name="Google Shape;643;p48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644" name="Google Shape;644;p48"/>
          <p:cNvPicPr preferRelativeResize="0"/>
          <p:nvPr/>
        </p:nvPicPr>
        <p:blipFill rotWithShape="1">
          <a:blip r:embed="rId10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48"/>
          <p:cNvSpPr txBox="1"/>
          <p:nvPr/>
        </p:nvSpPr>
        <p:spPr>
          <a:xfrm>
            <a:off x="4757675" y="621638"/>
            <a:ext cx="1778100" cy="41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2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2"/>
            </a:pPr>
            <a:r>
              <a:rPr lang="en-GB">
                <a:solidFill>
                  <a:schemeClr val="lt1"/>
                </a:solidFill>
              </a:rPr>
              <a:t>Forward 50cm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 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2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2"/>
            </a:pPr>
            <a:r>
              <a:rPr lang="en-GB">
                <a:solidFill>
                  <a:schemeClr val="lt1"/>
                </a:solidFill>
              </a:rPr>
              <a:t>Forward 75cm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 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2"/>
            </a:pPr>
            <a:r>
              <a:rPr lang="en-GB">
                <a:solidFill>
                  <a:schemeClr val="lt1"/>
                </a:solidFill>
              </a:rPr>
              <a:t>Forward 50cm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2"/>
            </a:pPr>
            <a:r>
              <a:rPr lang="en-GB">
                <a:solidFill>
                  <a:schemeClr val="lt1"/>
                </a:solidFill>
              </a:rPr>
              <a:t>Forward 50cm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2"/>
            </a:pPr>
            <a:r>
              <a:rPr lang="en-GB">
                <a:solidFill>
                  <a:schemeClr val="lt1"/>
                </a:solidFill>
              </a:rPr>
              <a:t>Forward 50cm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46" name="Google Shape;646;p48"/>
          <p:cNvPicPr preferRelativeResize="0"/>
          <p:nvPr/>
        </p:nvPicPr>
        <p:blipFill rotWithShape="1">
          <a:blip r:embed="rId11">
            <a:alphaModFix/>
          </a:blip>
          <a:srcRect b="0" l="0" r="0" t="12141"/>
          <a:stretch/>
        </p:blipFill>
        <p:spPr>
          <a:xfrm>
            <a:off x="6535775" y="589625"/>
            <a:ext cx="25208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49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52" name="Google Shape;652;p49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53" name="Google Shape;653;p49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4" name="Google Shape;654;p49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5" name="Google Shape;655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Google Shape;65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4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4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9"/>
          <p:cNvSpPr txBox="1"/>
          <p:nvPr/>
        </p:nvSpPr>
        <p:spPr>
          <a:xfrm>
            <a:off x="962825" y="1980750"/>
            <a:ext cx="34122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We will pass the Chromebook to our neighbours so everyone gets a chance to code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We will do this 7 more times, volunteers will check to make sure each group hasn’t forgotten a step, and then we can continue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Follow the directions on the right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663" name="Google Shape;663;p49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5</a:t>
            </a:r>
            <a:endParaRPr sz="700"/>
          </a:p>
        </p:txBody>
      </p:sp>
      <p:sp>
        <p:nvSpPr>
          <p:cNvPr id="664" name="Google Shape;664;p49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665" name="Google Shape;665;p49"/>
          <p:cNvPicPr preferRelativeResize="0"/>
          <p:nvPr/>
        </p:nvPicPr>
        <p:blipFill rotWithShape="1">
          <a:blip r:embed="rId10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49"/>
          <p:cNvSpPr txBox="1"/>
          <p:nvPr/>
        </p:nvSpPr>
        <p:spPr>
          <a:xfrm>
            <a:off x="4757675" y="554475"/>
            <a:ext cx="1778100" cy="41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9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9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9"/>
            </a:pPr>
            <a:r>
              <a:rPr lang="en-GB">
                <a:solidFill>
                  <a:schemeClr val="lt1"/>
                </a:solidFill>
              </a:rPr>
              <a:t>Forward 50cm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9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9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9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9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67" name="Google Shape;667;p49"/>
          <p:cNvPicPr preferRelativeResize="0"/>
          <p:nvPr/>
        </p:nvPicPr>
        <p:blipFill rotWithShape="1">
          <a:blip r:embed="rId11">
            <a:alphaModFix/>
          </a:blip>
          <a:srcRect b="0" l="2162" r="0" t="0"/>
          <a:stretch/>
        </p:blipFill>
        <p:spPr>
          <a:xfrm>
            <a:off x="6535775" y="575675"/>
            <a:ext cx="2490324" cy="4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50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673" name="Google Shape;673;p50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74" name="Google Shape;674;p50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5" name="Google Shape;675;p50"/>
          <p:cNvSpPr/>
          <p:nvPr/>
        </p:nvSpPr>
        <p:spPr>
          <a:xfrm rot="5400000">
            <a:off x="2130354" y="-349859"/>
            <a:ext cx="811962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6" name="Google Shape;67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5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5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5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50"/>
          <p:cNvSpPr txBox="1"/>
          <p:nvPr/>
        </p:nvSpPr>
        <p:spPr>
          <a:xfrm>
            <a:off x="962825" y="1980750"/>
            <a:ext cx="3412200" cy="232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We will pass the Chromebook to our neighbours so everyone gets a chance to code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We will do this 5 more times, volunteers will check to make sure each group hasn’t forgotten a step, and then we can continue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  <a:p>
            <a:pPr indent="-203200" lvl="1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Jua"/>
              <a:buChar char="•"/>
            </a:pPr>
            <a:r>
              <a:rPr lang="en-GB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Follow the directions on the right</a:t>
            </a:r>
            <a:endParaRPr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684" name="Google Shape;684;p50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6</a:t>
            </a:r>
            <a:endParaRPr sz="700"/>
          </a:p>
        </p:txBody>
      </p:sp>
      <p:sp>
        <p:nvSpPr>
          <p:cNvPr id="685" name="Google Shape;685;p50"/>
          <p:cNvSpPr txBox="1"/>
          <p:nvPr/>
        </p:nvSpPr>
        <p:spPr>
          <a:xfrm>
            <a:off x="1165900" y="135700"/>
            <a:ext cx="3490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rgbClr val="566E96"/>
                </a:solidFill>
                <a:latin typeface="Jua"/>
                <a:ea typeface="Jua"/>
                <a:cs typeface="Jua"/>
                <a:sym typeface="Jua"/>
              </a:rPr>
              <a:t>Chassis</a:t>
            </a:r>
            <a:endParaRPr sz="700">
              <a:solidFill>
                <a:srgbClr val="566E96"/>
              </a:solidFill>
            </a:endParaRPr>
          </a:p>
        </p:txBody>
      </p:sp>
      <p:pic>
        <p:nvPicPr>
          <p:cNvPr id="686" name="Google Shape;686;p50"/>
          <p:cNvPicPr preferRelativeResize="0"/>
          <p:nvPr/>
        </p:nvPicPr>
        <p:blipFill rotWithShape="1">
          <a:blip r:embed="rId10">
            <a:alphaModFix/>
          </a:blip>
          <a:srcRect b="0" l="0" r="0" t="51616"/>
          <a:stretch/>
        </p:blipFill>
        <p:spPr>
          <a:xfrm>
            <a:off x="2554413" y="762589"/>
            <a:ext cx="863706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50"/>
          <p:cNvSpPr txBox="1"/>
          <p:nvPr/>
        </p:nvSpPr>
        <p:spPr>
          <a:xfrm>
            <a:off x="4757675" y="554475"/>
            <a:ext cx="1778100" cy="262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16"/>
            </a:pPr>
            <a:r>
              <a:rPr lang="en-GB">
                <a:solidFill>
                  <a:schemeClr val="lt1"/>
                </a:solidFill>
              </a:rPr>
              <a:t>Forward 50cm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16"/>
            </a:pPr>
            <a:r>
              <a:rPr lang="en-GB">
                <a:solidFill>
                  <a:schemeClr val="lt1"/>
                </a:solidFill>
              </a:rPr>
              <a:t>Forward 123cm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Left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16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16"/>
            </a:pPr>
            <a:r>
              <a:rPr lang="en-GB">
                <a:solidFill>
                  <a:schemeClr val="lt1"/>
                </a:solidFill>
              </a:rPr>
              <a:t>Forward 25cm</a:t>
            </a:r>
            <a:endParaRPr>
              <a:solidFill>
                <a:schemeClr val="lt1"/>
              </a:solidFill>
            </a:endParaRPr>
          </a:p>
          <a:p>
            <a:pPr indent="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</a:rPr>
              <a:t>Turn Right</a:t>
            </a:r>
            <a:endParaRPr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AutoNum type="arabicPeriod" startAt="16"/>
            </a:pPr>
            <a:r>
              <a:rPr lang="en-GB">
                <a:solidFill>
                  <a:schemeClr val="lt1"/>
                </a:solidFill>
              </a:rPr>
              <a:t>Forward 38cm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88" name="Google Shape;688;p5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637050" y="584050"/>
            <a:ext cx="2303425" cy="26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51"/>
          <p:cNvGrpSpPr/>
          <p:nvPr/>
        </p:nvGrpSpPr>
        <p:grpSpPr>
          <a:xfrm>
            <a:off x="788207" y="1631275"/>
            <a:ext cx="7486295" cy="3061109"/>
            <a:chOff x="-3810" y="0"/>
            <a:chExt cx="5171879" cy="4259231"/>
          </a:xfrm>
        </p:grpSpPr>
        <p:sp>
          <p:nvSpPr>
            <p:cNvPr id="694" name="Google Shape;694;p51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695" name="Google Shape;695;p51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96" name="Google Shape;696;p51"/>
          <p:cNvSpPr/>
          <p:nvPr/>
        </p:nvSpPr>
        <p:spPr>
          <a:xfrm rot="5400000">
            <a:off x="4066384" y="-2292729"/>
            <a:ext cx="811962" cy="7488020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7" name="Google Shape;697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5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5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5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51"/>
          <p:cNvSpPr txBox="1"/>
          <p:nvPr/>
        </p:nvSpPr>
        <p:spPr>
          <a:xfrm>
            <a:off x="962825" y="1980750"/>
            <a:ext cx="63771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3200" lvl="1" marL="4572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ua"/>
              <a:buChar char="•"/>
            </a:pPr>
            <a:r>
              <a:rPr lang="en-GB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Plug the robot into the Chromebook and a volunteer will upload your code</a:t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705" name="Google Shape;705;p51"/>
          <p:cNvSpPr txBox="1"/>
          <p:nvPr/>
        </p:nvSpPr>
        <p:spPr>
          <a:xfrm>
            <a:off x="735239" y="1158286"/>
            <a:ext cx="7298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Step 7</a:t>
            </a:r>
            <a:endParaRPr sz="700"/>
          </a:p>
        </p:txBody>
      </p:sp>
      <p:pic>
        <p:nvPicPr>
          <p:cNvPr id="706" name="Google Shape;706;p51"/>
          <p:cNvPicPr preferRelativeResize="0"/>
          <p:nvPr/>
        </p:nvPicPr>
        <p:blipFill rotWithShape="1">
          <a:blip r:embed="rId10">
            <a:alphaModFix/>
          </a:blip>
          <a:srcRect b="0" l="0" r="0" t="51616"/>
          <a:stretch/>
        </p:blipFill>
        <p:spPr>
          <a:xfrm>
            <a:off x="3892479" y="826850"/>
            <a:ext cx="1159769" cy="50502"/>
          </a:xfrm>
          <a:prstGeom prst="rect">
            <a:avLst/>
          </a:prstGeom>
          <a:noFill/>
          <a:ln>
            <a:noFill/>
          </a:ln>
        </p:spPr>
      </p:pic>
      <p:sp>
        <p:nvSpPr>
          <p:cNvPr id="707" name="Google Shape;707;p51"/>
          <p:cNvSpPr txBox="1"/>
          <p:nvPr/>
        </p:nvSpPr>
        <p:spPr>
          <a:xfrm>
            <a:off x="2921962" y="188000"/>
            <a:ext cx="310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Upload Code</a:t>
            </a:r>
            <a:endParaRPr sz="700">
              <a:solidFill>
                <a:schemeClr val="lt1"/>
              </a:solidFill>
            </a:endParaRPr>
          </a:p>
        </p:txBody>
      </p:sp>
      <p:pic>
        <p:nvPicPr>
          <p:cNvPr id="708" name="Google Shape;708;p5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644887" y="2394250"/>
            <a:ext cx="5790401" cy="200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2"/>
          <p:cNvSpPr txBox="1"/>
          <p:nvPr/>
        </p:nvSpPr>
        <p:spPr>
          <a:xfrm>
            <a:off x="1020782" y="457113"/>
            <a:ext cx="6968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Let’s Go Test It</a:t>
            </a:r>
            <a:endParaRPr/>
          </a:p>
        </p:txBody>
      </p:sp>
      <p:pic>
        <p:nvPicPr>
          <p:cNvPr id="714" name="Google Shape;71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5" name="Google Shape;715;p52"/>
          <p:cNvGrpSpPr/>
          <p:nvPr/>
        </p:nvGrpSpPr>
        <p:grpSpPr>
          <a:xfrm>
            <a:off x="857315" y="1504733"/>
            <a:ext cx="7400379" cy="3038621"/>
            <a:chOff x="-3810" y="0"/>
            <a:chExt cx="5108642" cy="3984032"/>
          </a:xfrm>
        </p:grpSpPr>
        <p:sp>
          <p:nvSpPr>
            <p:cNvPr id="716" name="Google Shape;716;p52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717" name="Google Shape;717;p52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18" name="Google Shape;718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5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5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5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5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59648" y="3038635"/>
            <a:ext cx="1684355" cy="18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52"/>
          <p:cNvPicPr preferRelativeResize="0"/>
          <p:nvPr/>
        </p:nvPicPr>
        <p:blipFill rotWithShape="1">
          <a:blip r:embed="rId11">
            <a:alphaModFix/>
          </a:blip>
          <a:srcRect b="0" l="0" r="0" t="33061"/>
          <a:stretch/>
        </p:blipFill>
        <p:spPr>
          <a:xfrm>
            <a:off x="2232438" y="1643200"/>
            <a:ext cx="4679126" cy="29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53"/>
          <p:cNvSpPr/>
          <p:nvPr/>
        </p:nvSpPr>
        <p:spPr>
          <a:xfrm rot="5400000">
            <a:off x="-704424" y="388109"/>
            <a:ext cx="5226013" cy="4443988"/>
          </a:xfrm>
          <a:custGeom>
            <a:rect b="b" l="l" r="r" t="t"/>
            <a:pathLst>
              <a:path extrusionOk="0" h="5828181" w="6853788">
                <a:moveTo>
                  <a:pt x="6849978" y="5065463"/>
                </a:moveTo>
                <a:cubicBezTo>
                  <a:pt x="6849978" y="4796217"/>
                  <a:pt x="6853788" y="4522408"/>
                  <a:pt x="6847438" y="4253163"/>
                </a:cubicBezTo>
                <a:cubicBezTo>
                  <a:pt x="6839818" y="4075187"/>
                  <a:pt x="6828388" y="565868"/>
                  <a:pt x="6828388" y="387893"/>
                </a:cubicBezTo>
                <a:cubicBezTo>
                  <a:pt x="6825848" y="264678"/>
                  <a:pt x="6824578" y="136901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3012"/>
                  <a:pt x="10160" y="177972"/>
                  <a:pt x="8890" y="278369"/>
                </a:cubicBezTo>
                <a:cubicBezTo>
                  <a:pt x="7620" y="337694"/>
                  <a:pt x="8890" y="401583"/>
                  <a:pt x="7620" y="460908"/>
                </a:cubicBezTo>
                <a:cubicBezTo>
                  <a:pt x="0" y="762098"/>
                  <a:pt x="5080" y="4490464"/>
                  <a:pt x="7620" y="4796217"/>
                </a:cubicBezTo>
                <a:cubicBezTo>
                  <a:pt x="6350" y="5038082"/>
                  <a:pt x="11430" y="5275383"/>
                  <a:pt x="11430" y="5517247"/>
                </a:cubicBezTo>
                <a:cubicBezTo>
                  <a:pt x="11430" y="5631335"/>
                  <a:pt x="15240" y="5749985"/>
                  <a:pt x="7620" y="5797701"/>
                </a:cubicBezTo>
                <a:cubicBezTo>
                  <a:pt x="5080" y="5806591"/>
                  <a:pt x="10160" y="5812941"/>
                  <a:pt x="19050" y="5814211"/>
                </a:cubicBezTo>
                <a:cubicBezTo>
                  <a:pt x="29210" y="5815481"/>
                  <a:pt x="38100" y="5815481"/>
                  <a:pt x="48260" y="5815481"/>
                </a:cubicBezTo>
                <a:cubicBezTo>
                  <a:pt x="202949" y="5816751"/>
                  <a:pt x="374644" y="5816751"/>
                  <a:pt x="551705" y="5818021"/>
                </a:cubicBezTo>
                <a:cubicBezTo>
                  <a:pt x="648284" y="5819291"/>
                  <a:pt x="744862" y="5820561"/>
                  <a:pt x="836075" y="5821831"/>
                </a:cubicBezTo>
                <a:cubicBezTo>
                  <a:pt x="997040" y="5823101"/>
                  <a:pt x="1152638" y="5823101"/>
                  <a:pt x="1313603" y="5824371"/>
                </a:cubicBezTo>
                <a:cubicBezTo>
                  <a:pt x="1377988" y="5824371"/>
                  <a:pt x="1437009" y="5824371"/>
                  <a:pt x="1501394" y="5823101"/>
                </a:cubicBezTo>
                <a:cubicBezTo>
                  <a:pt x="1528222" y="5823101"/>
                  <a:pt x="1560415" y="5821831"/>
                  <a:pt x="1587242" y="5821831"/>
                </a:cubicBezTo>
                <a:cubicBezTo>
                  <a:pt x="1694551" y="5823101"/>
                  <a:pt x="3840742" y="5814211"/>
                  <a:pt x="3948051" y="5815481"/>
                </a:cubicBezTo>
                <a:cubicBezTo>
                  <a:pt x="4098284" y="5816751"/>
                  <a:pt x="4511426" y="5816751"/>
                  <a:pt x="4661659" y="5816751"/>
                </a:cubicBezTo>
                <a:cubicBezTo>
                  <a:pt x="4720679" y="5816751"/>
                  <a:pt x="4774334" y="5815481"/>
                  <a:pt x="4833355" y="5815481"/>
                </a:cubicBezTo>
                <a:cubicBezTo>
                  <a:pt x="4929933" y="5816751"/>
                  <a:pt x="5026512" y="5818021"/>
                  <a:pt x="5123090" y="5819291"/>
                </a:cubicBezTo>
                <a:cubicBezTo>
                  <a:pt x="5332344" y="5821831"/>
                  <a:pt x="5536232" y="5819291"/>
                  <a:pt x="5745486" y="5823101"/>
                </a:cubicBezTo>
                <a:cubicBezTo>
                  <a:pt x="6094241" y="5828181"/>
                  <a:pt x="6448363" y="5821831"/>
                  <a:pt x="6790288" y="5826911"/>
                </a:cubicBezTo>
                <a:cubicBezTo>
                  <a:pt x="6810608" y="5828181"/>
                  <a:pt x="6830928" y="5826911"/>
                  <a:pt x="6853788" y="5826911"/>
                </a:cubicBezTo>
                <a:cubicBezTo>
                  <a:pt x="6853788" y="5802781"/>
                  <a:pt x="6853788" y="5790081"/>
                  <a:pt x="6853788" y="5754549"/>
                </a:cubicBezTo>
                <a:cubicBezTo>
                  <a:pt x="6852518" y="5521811"/>
                  <a:pt x="6849978" y="5302764"/>
                  <a:pt x="6849978" y="5065463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2" name="Google Shape;732;p53"/>
          <p:cNvGrpSpPr/>
          <p:nvPr/>
        </p:nvGrpSpPr>
        <p:grpSpPr>
          <a:xfrm>
            <a:off x="514350" y="802922"/>
            <a:ext cx="3114900" cy="1665822"/>
            <a:chOff x="0" y="0"/>
            <a:chExt cx="8306400" cy="4442193"/>
          </a:xfrm>
        </p:grpSpPr>
        <p:pic>
          <p:nvPicPr>
            <p:cNvPr id="733" name="Google Shape;733;p53"/>
            <p:cNvPicPr preferRelativeResize="0"/>
            <p:nvPr/>
          </p:nvPicPr>
          <p:blipFill rotWithShape="1">
            <a:blip r:embed="rId3">
              <a:alphaModFix/>
            </a:blip>
            <a:srcRect b="0" l="0" r="0" t="51616"/>
            <a:stretch/>
          </p:blipFill>
          <p:spPr>
            <a:xfrm>
              <a:off x="0" y="0"/>
              <a:ext cx="3092719" cy="1346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4" name="Google Shape;734;p53"/>
            <p:cNvSpPr txBox="1"/>
            <p:nvPr/>
          </p:nvSpPr>
          <p:spPr>
            <a:xfrm>
              <a:off x="0" y="448893"/>
              <a:ext cx="8306400" cy="399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6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7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WHAT DID WE LEARN</a:t>
              </a:r>
              <a:endParaRPr sz="700"/>
            </a:p>
          </p:txBody>
        </p:sp>
      </p:grpSp>
      <p:pic>
        <p:nvPicPr>
          <p:cNvPr id="735" name="Google Shape;735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9281514">
            <a:off x="8134328" y="4361601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3425" y="-93205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5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452110" y="700584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5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658">
            <a:off x="8347963" y="953400"/>
            <a:ext cx="109956" cy="119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5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94225" y="2785609"/>
            <a:ext cx="2306238" cy="2057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41248" y="2142612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Google Shape;741;p5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1246" y="1547903"/>
            <a:ext cx="645900" cy="645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5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41249" y="2737322"/>
            <a:ext cx="645900" cy="645897"/>
          </a:xfrm>
          <a:prstGeom prst="rect">
            <a:avLst/>
          </a:prstGeom>
          <a:noFill/>
          <a:ln>
            <a:noFill/>
          </a:ln>
        </p:spPr>
      </p:pic>
      <p:sp>
        <p:nvSpPr>
          <p:cNvPr id="743" name="Google Shape;743;p53"/>
          <p:cNvSpPr txBox="1"/>
          <p:nvPr/>
        </p:nvSpPr>
        <p:spPr>
          <a:xfrm>
            <a:off x="5093025" y="1655300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Parts of the Robot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744" name="Google Shape;744;p53"/>
          <p:cNvSpPr txBox="1"/>
          <p:nvPr/>
        </p:nvSpPr>
        <p:spPr>
          <a:xfrm>
            <a:off x="5093025" y="2142588"/>
            <a:ext cx="3555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Robots and computers need exact instructions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745" name="Google Shape;745;p53"/>
          <p:cNvSpPr txBox="1"/>
          <p:nvPr/>
        </p:nvSpPr>
        <p:spPr>
          <a:xfrm>
            <a:off x="5093025" y="2844725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How to code</a:t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746" name="Google Shape;746;p53"/>
          <p:cNvSpPr txBox="1"/>
          <p:nvPr/>
        </p:nvSpPr>
        <p:spPr>
          <a:xfrm>
            <a:off x="5093025" y="3058438"/>
            <a:ext cx="3555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Jua"/>
              <a:ea typeface="Jua"/>
              <a:cs typeface="Jua"/>
              <a:sym typeface="Ju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56851" y="-680517"/>
            <a:ext cx="1962366" cy="2024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22688" y="-685280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7010" y="370059"/>
            <a:ext cx="483145" cy="509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376937">
            <a:off x="-654997" y="4065139"/>
            <a:ext cx="2236476" cy="204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955626">
            <a:off x="1113857" y="3102109"/>
            <a:ext cx="164531" cy="179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3955675">
            <a:off x="1270325" y="2979424"/>
            <a:ext cx="82268" cy="89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9281514">
            <a:off x="7858601" y="4620616"/>
            <a:ext cx="2810754" cy="156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5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5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799898">
            <a:off x="7962431" y="3827366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5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989607" y="4581835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51097" y="4481117"/>
            <a:ext cx="90216" cy="982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2" name="Google Shape;762;p54"/>
          <p:cNvGrpSpPr/>
          <p:nvPr/>
        </p:nvGrpSpPr>
        <p:grpSpPr>
          <a:xfrm>
            <a:off x="1109621" y="1621124"/>
            <a:ext cx="6924713" cy="985525"/>
            <a:chOff x="0" y="-371475"/>
            <a:chExt cx="18465900" cy="2628066"/>
          </a:xfrm>
        </p:grpSpPr>
        <p:sp>
          <p:nvSpPr>
            <p:cNvPr id="763" name="Google Shape;763;p54"/>
            <p:cNvSpPr txBox="1"/>
            <p:nvPr/>
          </p:nvSpPr>
          <p:spPr>
            <a:xfrm>
              <a:off x="0" y="-371475"/>
              <a:ext cx="18465900" cy="180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4400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THANK YOU</a:t>
              </a:r>
              <a:r>
                <a:rPr b="0" i="0" lang="en-GB" sz="44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!</a:t>
              </a:r>
              <a:endParaRPr sz="700"/>
            </a:p>
          </p:txBody>
        </p:sp>
        <p:pic>
          <p:nvPicPr>
            <p:cNvPr id="764" name="Google Shape;764;p54"/>
            <p:cNvPicPr preferRelativeResize="0"/>
            <p:nvPr/>
          </p:nvPicPr>
          <p:blipFill rotWithShape="1">
            <a:blip r:embed="rId13">
              <a:alphaModFix/>
            </a:blip>
            <a:srcRect b="0" l="0" r="0" t="51616"/>
            <a:stretch/>
          </p:blipFill>
          <p:spPr>
            <a:xfrm>
              <a:off x="6698186" y="2035833"/>
              <a:ext cx="5069650" cy="22075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65" name="Google Shape;765;p5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00080" y="2847681"/>
            <a:ext cx="1828206" cy="1930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566E96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8"/>
          <p:cNvGrpSpPr/>
          <p:nvPr/>
        </p:nvGrpSpPr>
        <p:grpSpPr>
          <a:xfrm>
            <a:off x="558940" y="514350"/>
            <a:ext cx="8121904" cy="4113513"/>
            <a:chOff x="-3810" y="0"/>
            <a:chExt cx="7866251" cy="3984032"/>
          </a:xfrm>
        </p:grpSpPr>
        <p:sp>
          <p:nvSpPr>
            <p:cNvPr id="181" name="Google Shape;181;p28"/>
            <p:cNvSpPr/>
            <p:nvPr/>
          </p:nvSpPr>
          <p:spPr>
            <a:xfrm>
              <a:off x="10160" y="16510"/>
              <a:ext cx="7837041" cy="3957362"/>
            </a:xfrm>
            <a:custGeom>
              <a:rect b="b" l="l" r="r" t="t"/>
              <a:pathLst>
                <a:path extrusionOk="0" h="3957362" w="7837041">
                  <a:moveTo>
                    <a:pt x="7837041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3906166" y="0"/>
                  </a:lnTo>
                  <a:lnTo>
                    <a:pt x="7817991" y="5080"/>
                  </a:lnTo>
                  <a:close/>
                </a:path>
              </a:pathLst>
            </a:custGeom>
            <a:solidFill>
              <a:srgbClr val="11284D"/>
            </a:solidFill>
            <a:ln>
              <a:noFill/>
            </a:ln>
          </p:spPr>
        </p:sp>
        <p:sp>
          <p:nvSpPr>
            <p:cNvPr id="182" name="Google Shape;182;p28"/>
            <p:cNvSpPr/>
            <p:nvPr/>
          </p:nvSpPr>
          <p:spPr>
            <a:xfrm>
              <a:off x="-3810" y="0"/>
              <a:ext cx="7866251" cy="3984032"/>
            </a:xfrm>
            <a:custGeom>
              <a:rect b="b" l="l" r="r" t="t"/>
              <a:pathLst>
                <a:path extrusionOk="0" h="3984032" w="7866251">
                  <a:moveTo>
                    <a:pt x="7831961" y="21590"/>
                  </a:moveTo>
                  <a:cubicBezTo>
                    <a:pt x="7833231" y="34290"/>
                    <a:pt x="7833231" y="44450"/>
                    <a:pt x="7834501" y="54610"/>
                  </a:cubicBezTo>
                  <a:cubicBezTo>
                    <a:pt x="7837041" y="124036"/>
                    <a:pt x="7838311" y="210485"/>
                    <a:pt x="7840851" y="293847"/>
                  </a:cubicBezTo>
                  <a:cubicBezTo>
                    <a:pt x="7840851" y="414259"/>
                    <a:pt x="7853551" y="2788533"/>
                    <a:pt x="7859901" y="2908944"/>
                  </a:cubicBezTo>
                  <a:cubicBezTo>
                    <a:pt x="7866251" y="3091106"/>
                    <a:pt x="7862441" y="3276355"/>
                    <a:pt x="7862441" y="3458516"/>
                  </a:cubicBezTo>
                  <a:cubicBezTo>
                    <a:pt x="7862441" y="3619065"/>
                    <a:pt x="7863711" y="3767264"/>
                    <a:pt x="7864981" y="3923072"/>
                  </a:cubicBezTo>
                  <a:cubicBezTo>
                    <a:pt x="7864981" y="3944662"/>
                    <a:pt x="7864981" y="3958632"/>
                    <a:pt x="7864981" y="3982762"/>
                  </a:cubicBezTo>
                  <a:cubicBezTo>
                    <a:pt x="7842121" y="3982762"/>
                    <a:pt x="7821801" y="3984032"/>
                    <a:pt x="7781528" y="3982762"/>
                  </a:cubicBezTo>
                  <a:cubicBezTo>
                    <a:pt x="7381861" y="3977682"/>
                    <a:pt x="6976046" y="3984032"/>
                    <a:pt x="6576380" y="3978952"/>
                  </a:cubicBezTo>
                  <a:cubicBezTo>
                    <a:pt x="6336580" y="3975142"/>
                    <a:pt x="6102929" y="3977682"/>
                    <a:pt x="5863129" y="3975142"/>
                  </a:cubicBezTo>
                  <a:cubicBezTo>
                    <a:pt x="5752453" y="3973872"/>
                    <a:pt x="5641776" y="3972602"/>
                    <a:pt x="5531099" y="3971332"/>
                  </a:cubicBezTo>
                  <a:cubicBezTo>
                    <a:pt x="5463463" y="3971332"/>
                    <a:pt x="5401976" y="3972602"/>
                    <a:pt x="5334340" y="3972602"/>
                  </a:cubicBezTo>
                  <a:cubicBezTo>
                    <a:pt x="5162176" y="3971332"/>
                    <a:pt x="4688725" y="3972602"/>
                    <a:pt x="4516561" y="3971332"/>
                  </a:cubicBezTo>
                  <a:cubicBezTo>
                    <a:pt x="4393587" y="3970062"/>
                    <a:pt x="1934102" y="3978952"/>
                    <a:pt x="1811128" y="3977682"/>
                  </a:cubicBezTo>
                  <a:cubicBezTo>
                    <a:pt x="1780385" y="3977682"/>
                    <a:pt x="1743492" y="3978952"/>
                    <a:pt x="1712749" y="3978952"/>
                  </a:cubicBezTo>
                  <a:cubicBezTo>
                    <a:pt x="1638964" y="3978952"/>
                    <a:pt x="1571328" y="3980222"/>
                    <a:pt x="1497544" y="3980222"/>
                  </a:cubicBezTo>
                  <a:cubicBezTo>
                    <a:pt x="1313082" y="3980222"/>
                    <a:pt x="1134770" y="3978952"/>
                    <a:pt x="950308" y="3977682"/>
                  </a:cubicBezTo>
                  <a:cubicBezTo>
                    <a:pt x="839632" y="3976412"/>
                    <a:pt x="728955" y="3975142"/>
                    <a:pt x="624427" y="3973872"/>
                  </a:cubicBezTo>
                  <a:cubicBezTo>
                    <a:pt x="427668" y="3972602"/>
                    <a:pt x="230909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91" y="30480"/>
                    <a:pt x="175571" y="29210"/>
                  </a:cubicBezTo>
                  <a:cubicBezTo>
                    <a:pt x="341586" y="25400"/>
                    <a:pt x="507601" y="22860"/>
                    <a:pt x="679765" y="20320"/>
                  </a:cubicBezTo>
                  <a:cubicBezTo>
                    <a:pt x="796591" y="17780"/>
                    <a:pt x="913416" y="16510"/>
                    <a:pt x="1024093" y="13970"/>
                  </a:cubicBezTo>
                  <a:cubicBezTo>
                    <a:pt x="1134770" y="11430"/>
                    <a:pt x="1251595" y="8890"/>
                    <a:pt x="1362272" y="8890"/>
                  </a:cubicBezTo>
                  <a:cubicBezTo>
                    <a:pt x="1485246" y="7620"/>
                    <a:pt x="1608221" y="10160"/>
                    <a:pt x="1731195" y="8890"/>
                  </a:cubicBezTo>
                  <a:cubicBezTo>
                    <a:pt x="1884913" y="8890"/>
                    <a:pt x="4670279" y="6350"/>
                    <a:pt x="4823997" y="5080"/>
                  </a:cubicBezTo>
                  <a:cubicBezTo>
                    <a:pt x="4971566" y="3810"/>
                    <a:pt x="5119135" y="2540"/>
                    <a:pt x="5272853" y="2540"/>
                  </a:cubicBezTo>
                  <a:cubicBezTo>
                    <a:pt x="5524951" y="1270"/>
                    <a:pt x="5770899" y="0"/>
                    <a:pt x="6022996" y="0"/>
                  </a:cubicBezTo>
                  <a:cubicBezTo>
                    <a:pt x="6127524" y="0"/>
                    <a:pt x="6238201" y="2540"/>
                    <a:pt x="6342729" y="2540"/>
                  </a:cubicBezTo>
                  <a:cubicBezTo>
                    <a:pt x="6631719" y="3810"/>
                    <a:pt x="6926856" y="5080"/>
                    <a:pt x="7215846" y="7620"/>
                  </a:cubicBezTo>
                  <a:cubicBezTo>
                    <a:pt x="7369564" y="8890"/>
                    <a:pt x="7523281" y="12700"/>
                    <a:pt x="7677000" y="16510"/>
                  </a:cubicBezTo>
                  <a:cubicBezTo>
                    <a:pt x="7713891" y="16510"/>
                    <a:pt x="7750784" y="16510"/>
                    <a:pt x="7781528" y="16510"/>
                  </a:cubicBezTo>
                  <a:cubicBezTo>
                    <a:pt x="7812911" y="17780"/>
                    <a:pt x="7821801" y="20320"/>
                    <a:pt x="7831961" y="21590"/>
                  </a:cubicBezTo>
                  <a:close/>
                  <a:moveTo>
                    <a:pt x="7842121" y="3966252"/>
                  </a:moveTo>
                  <a:cubicBezTo>
                    <a:pt x="7843391" y="3949742"/>
                    <a:pt x="7844661" y="3937042"/>
                    <a:pt x="7844661" y="3924342"/>
                  </a:cubicBezTo>
                  <a:cubicBezTo>
                    <a:pt x="7843391" y="3751827"/>
                    <a:pt x="7842121" y="3588191"/>
                    <a:pt x="7842121" y="3412204"/>
                  </a:cubicBezTo>
                  <a:cubicBezTo>
                    <a:pt x="7842121" y="3331930"/>
                    <a:pt x="7844661" y="3251655"/>
                    <a:pt x="7843391" y="3171380"/>
                  </a:cubicBezTo>
                  <a:cubicBezTo>
                    <a:pt x="7843391" y="3097281"/>
                    <a:pt x="7842121" y="3020094"/>
                    <a:pt x="7840851" y="2945994"/>
                  </a:cubicBezTo>
                  <a:cubicBezTo>
                    <a:pt x="7835771" y="2831757"/>
                    <a:pt x="7824341" y="466746"/>
                    <a:pt x="7824341" y="352510"/>
                  </a:cubicBezTo>
                  <a:cubicBezTo>
                    <a:pt x="7821801" y="256798"/>
                    <a:pt x="7819261" y="157998"/>
                    <a:pt x="7816721" y="63500"/>
                  </a:cubicBezTo>
                  <a:cubicBezTo>
                    <a:pt x="7815451" y="44450"/>
                    <a:pt x="7814181" y="43180"/>
                    <a:pt x="7763081" y="41910"/>
                  </a:cubicBezTo>
                  <a:cubicBezTo>
                    <a:pt x="7744635" y="41910"/>
                    <a:pt x="7732338" y="41910"/>
                    <a:pt x="7713892" y="40640"/>
                  </a:cubicBezTo>
                  <a:cubicBezTo>
                    <a:pt x="7560174" y="36830"/>
                    <a:pt x="7400307" y="31750"/>
                    <a:pt x="7246590" y="30480"/>
                  </a:cubicBezTo>
                  <a:cubicBezTo>
                    <a:pt x="6871519" y="26670"/>
                    <a:pt x="6490298" y="25400"/>
                    <a:pt x="6115227" y="22860"/>
                  </a:cubicBezTo>
                  <a:cubicBezTo>
                    <a:pt x="6059888" y="22860"/>
                    <a:pt x="5998401" y="22860"/>
                    <a:pt x="5943063" y="22860"/>
                  </a:cubicBezTo>
                  <a:cubicBezTo>
                    <a:pt x="5850832" y="22860"/>
                    <a:pt x="5758601" y="22860"/>
                    <a:pt x="5672519" y="22860"/>
                  </a:cubicBezTo>
                  <a:cubicBezTo>
                    <a:pt x="5475761" y="22860"/>
                    <a:pt x="5279002" y="22860"/>
                    <a:pt x="5088392" y="24130"/>
                  </a:cubicBezTo>
                  <a:cubicBezTo>
                    <a:pt x="4922376" y="25400"/>
                    <a:pt x="2124712" y="29210"/>
                    <a:pt x="1958697" y="29210"/>
                  </a:cubicBezTo>
                  <a:cubicBezTo>
                    <a:pt x="1688154" y="29210"/>
                    <a:pt x="1417611" y="26670"/>
                    <a:pt x="1147067" y="33020"/>
                  </a:cubicBezTo>
                  <a:cubicBezTo>
                    <a:pt x="1005647" y="36830"/>
                    <a:pt x="870375" y="36830"/>
                    <a:pt x="735104" y="38100"/>
                  </a:cubicBezTo>
                  <a:cubicBezTo>
                    <a:pt x="501452" y="41910"/>
                    <a:pt x="26780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89489" y="3948472"/>
                    <a:pt x="175571" y="3949742"/>
                    <a:pt x="255504" y="3949742"/>
                  </a:cubicBezTo>
                  <a:cubicBezTo>
                    <a:pt x="372330" y="3949742"/>
                    <a:pt x="495304" y="3947202"/>
                    <a:pt x="612129" y="3949742"/>
                  </a:cubicBezTo>
                  <a:cubicBezTo>
                    <a:pt x="802739" y="3953552"/>
                    <a:pt x="993349" y="3956092"/>
                    <a:pt x="1183960" y="3954822"/>
                  </a:cubicBezTo>
                  <a:cubicBezTo>
                    <a:pt x="1306934" y="3953552"/>
                    <a:pt x="1423759" y="3956092"/>
                    <a:pt x="1546734" y="3956092"/>
                  </a:cubicBezTo>
                  <a:cubicBezTo>
                    <a:pt x="1725046" y="3956092"/>
                    <a:pt x="1903359" y="3954822"/>
                    <a:pt x="2081672" y="3956092"/>
                  </a:cubicBezTo>
                  <a:cubicBezTo>
                    <a:pt x="2346066" y="3957362"/>
                    <a:pt x="5248258" y="3947202"/>
                    <a:pt x="5518802" y="3949742"/>
                  </a:cubicBezTo>
                  <a:cubicBezTo>
                    <a:pt x="5635627" y="3951012"/>
                    <a:pt x="5752453" y="3952282"/>
                    <a:pt x="5863129" y="3952282"/>
                  </a:cubicBezTo>
                  <a:cubicBezTo>
                    <a:pt x="6066037" y="3954822"/>
                    <a:pt x="6262796" y="3951012"/>
                    <a:pt x="6465703" y="3954822"/>
                  </a:cubicBezTo>
                  <a:cubicBezTo>
                    <a:pt x="6631719" y="3957362"/>
                    <a:pt x="6797734" y="3957362"/>
                    <a:pt x="6963749" y="3959902"/>
                  </a:cubicBezTo>
                  <a:cubicBezTo>
                    <a:pt x="7209697" y="3963712"/>
                    <a:pt x="7455646" y="3966252"/>
                    <a:pt x="7701594" y="3967522"/>
                  </a:cubicBezTo>
                  <a:cubicBezTo>
                    <a:pt x="7793825" y="3967522"/>
                    <a:pt x="7821801" y="3966252"/>
                    <a:pt x="7842121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" name="Google Shape;183;p28"/>
          <p:cNvGrpSpPr/>
          <p:nvPr/>
        </p:nvGrpSpPr>
        <p:grpSpPr>
          <a:xfrm>
            <a:off x="2227330" y="857515"/>
            <a:ext cx="4689338" cy="3629585"/>
            <a:chOff x="0" y="-323850"/>
            <a:chExt cx="12504900" cy="9678894"/>
          </a:xfrm>
        </p:grpSpPr>
        <p:sp>
          <p:nvSpPr>
            <p:cNvPr id="184" name="Google Shape;184;p28"/>
            <p:cNvSpPr txBox="1"/>
            <p:nvPr/>
          </p:nvSpPr>
          <p:spPr>
            <a:xfrm>
              <a:off x="0" y="-323850"/>
              <a:ext cx="12504900" cy="155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38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ABOUT ROBOGALS</a:t>
              </a:r>
              <a:endParaRPr sz="700"/>
            </a:p>
          </p:txBody>
        </p:sp>
        <p:sp>
          <p:nvSpPr>
            <p:cNvPr id="185" name="Google Shape;185;p28"/>
            <p:cNvSpPr txBox="1"/>
            <p:nvPr/>
          </p:nvSpPr>
          <p:spPr>
            <a:xfrm>
              <a:off x="0" y="3592344"/>
              <a:ext cx="12504900" cy="576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OUR MISSION: 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INSPIRE, EMPOWER AND ENGAGE!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0" lvl="0" marL="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i="0" sz="13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endParaRPr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Jua"/>
                <a:buChar char="•"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Non-profit, international and student-run organization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Jua"/>
                <a:buChar char="•"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Bring diversity into STEM-related careers, especially in engineering!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  <a:p>
              <a:pPr indent="-146050" lvl="1" marL="279400" marR="0" rtl="0" algn="ctr">
                <a:lnSpc>
                  <a:spcPct val="139992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00"/>
                <a:buFont typeface="Jua"/>
                <a:buChar char="•"/>
              </a:pPr>
              <a:r>
                <a:rPr i="0" lang="en-GB" sz="1300" u="none" cap="none" strike="noStrike">
                  <a:solidFill>
                    <a:srgbClr val="FFFFFF"/>
                  </a:solidFill>
                  <a:latin typeface="Jua"/>
                  <a:ea typeface="Jua"/>
                  <a:cs typeface="Jua"/>
                  <a:sym typeface="Jua"/>
                </a:rPr>
                <a:t>More than 30 Chapters across the globe in over 10 different countries. </a:t>
              </a:r>
              <a:endParaRPr sz="700">
                <a:latin typeface="Jua"/>
                <a:ea typeface="Jua"/>
                <a:cs typeface="Jua"/>
                <a:sym typeface="Jua"/>
              </a:endParaRPr>
            </a:p>
          </p:txBody>
        </p:sp>
        <p:pic>
          <p:nvPicPr>
            <p:cNvPr id="186" name="Google Shape;186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784851" y="2386729"/>
              <a:ext cx="4661506" cy="41953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7" name="Google Shape;18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2963" y="4201030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515498">
            <a:off x="-929531" y="4118788"/>
            <a:ext cx="2236476" cy="2049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1916777" y="3890285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2407490">
            <a:off x="1810482" y="3683323"/>
            <a:ext cx="90216" cy="9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96343" y="3732435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4860" y="1054246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99967" y="783014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09108" y="978959"/>
            <a:ext cx="138294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3408442">
            <a:off x="7359300" y="-72303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2249572">
            <a:off x="7551556" y="139683"/>
            <a:ext cx="1950874" cy="8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7560">
            <a:off x="8030394" y="1420798"/>
            <a:ext cx="180429" cy="19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1799922">
            <a:off x="7445117" y="983157"/>
            <a:ext cx="545283" cy="513558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/>
          <p:nvPr/>
        </p:nvSpPr>
        <p:spPr>
          <a:xfrm>
            <a:off x="3239" y="998787"/>
            <a:ext cx="2638793" cy="2212464"/>
          </a:xfrm>
          <a:custGeom>
            <a:rect b="b" l="l" r="r" t="t"/>
            <a:pathLst>
              <a:path extrusionOk="0" h="6188710" w="7381240">
                <a:moveTo>
                  <a:pt x="2861310" y="5034280"/>
                </a:moveTo>
                <a:cubicBezTo>
                  <a:pt x="4353560" y="5034280"/>
                  <a:pt x="3549650" y="6188710"/>
                  <a:pt x="5092700" y="6121400"/>
                </a:cubicBezTo>
                <a:cubicBezTo>
                  <a:pt x="6408420" y="6064250"/>
                  <a:pt x="7381240" y="3489960"/>
                  <a:pt x="5207000" y="2288540"/>
                </a:cubicBezTo>
                <a:cubicBezTo>
                  <a:pt x="3470910" y="1328420"/>
                  <a:pt x="629920" y="0"/>
                  <a:pt x="1029970" y="1830070"/>
                </a:cubicBezTo>
                <a:cubicBezTo>
                  <a:pt x="1430020" y="3660140"/>
                  <a:pt x="0" y="4232910"/>
                  <a:pt x="744220" y="5205730"/>
                </a:cubicBezTo>
                <a:cubicBezTo>
                  <a:pt x="1488440" y="6178550"/>
                  <a:pt x="1544320" y="5034280"/>
                  <a:pt x="2861310" y="5034280"/>
                </a:cubicBez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-21299" r="-33888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8"/>
          <p:cNvSpPr/>
          <p:nvPr/>
        </p:nvSpPr>
        <p:spPr>
          <a:xfrm>
            <a:off x="6908511" y="1512905"/>
            <a:ext cx="2190464" cy="2341118"/>
          </a:xfrm>
          <a:custGeom>
            <a:rect b="b" l="l" r="r" t="t"/>
            <a:pathLst>
              <a:path extrusionOk="0" h="7203440" w="6739890">
                <a:moveTo>
                  <a:pt x="3602990" y="1123950"/>
                </a:moveTo>
                <a:cubicBezTo>
                  <a:pt x="3155950" y="1784350"/>
                  <a:pt x="3209290" y="2346960"/>
                  <a:pt x="2705100" y="2646680"/>
                </a:cubicBezTo>
                <a:cubicBezTo>
                  <a:pt x="1689100" y="3252470"/>
                  <a:pt x="647700" y="2674620"/>
                  <a:pt x="327660" y="3713480"/>
                </a:cubicBezTo>
                <a:cubicBezTo>
                  <a:pt x="0" y="4777740"/>
                  <a:pt x="839470" y="5806440"/>
                  <a:pt x="2597150" y="6450330"/>
                </a:cubicBezTo>
                <a:cubicBezTo>
                  <a:pt x="4646930" y="7203440"/>
                  <a:pt x="6739890" y="5153660"/>
                  <a:pt x="6248400" y="3628390"/>
                </a:cubicBezTo>
                <a:cubicBezTo>
                  <a:pt x="5842000" y="2364740"/>
                  <a:pt x="6545580" y="1811020"/>
                  <a:pt x="6122670" y="1123950"/>
                </a:cubicBezTo>
                <a:cubicBezTo>
                  <a:pt x="5429250" y="0"/>
                  <a:pt x="4081780" y="415290"/>
                  <a:pt x="3602990" y="1123950"/>
                </a:cubicBez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30948" l="0" r="0" t="0"/>
            </a:stretch>
          </a:blip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29"/>
          <p:cNvGrpSpPr/>
          <p:nvPr/>
        </p:nvGrpSpPr>
        <p:grpSpPr>
          <a:xfrm rot="82378">
            <a:off x="4609700" y="1153914"/>
            <a:ext cx="4057987" cy="3441422"/>
            <a:chOff x="-3810" y="0"/>
            <a:chExt cx="5171879" cy="4386084"/>
          </a:xfrm>
        </p:grpSpPr>
        <p:sp>
          <p:nvSpPr>
            <p:cNvPr id="206" name="Google Shape;206;p29"/>
            <p:cNvSpPr/>
            <p:nvPr/>
          </p:nvSpPr>
          <p:spPr>
            <a:xfrm>
              <a:off x="10160" y="16510"/>
              <a:ext cx="5142669" cy="4359414"/>
            </a:xfrm>
            <a:custGeom>
              <a:rect b="b" l="l" r="r" t="t"/>
              <a:pathLst>
                <a:path extrusionOk="0" h="4359414" w="5142669">
                  <a:moveTo>
                    <a:pt x="5142669" y="4359414"/>
                  </a:moveTo>
                  <a:lnTo>
                    <a:pt x="0" y="4351794"/>
                  </a:lnTo>
                  <a:lnTo>
                    <a:pt x="0" y="1525186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07" name="Google Shape;207;p29"/>
            <p:cNvSpPr/>
            <p:nvPr/>
          </p:nvSpPr>
          <p:spPr>
            <a:xfrm>
              <a:off x="-3810" y="0"/>
              <a:ext cx="5171879" cy="4386084"/>
            </a:xfrm>
            <a:custGeom>
              <a:rect b="b" l="l" r="r" t="t"/>
              <a:pathLst>
                <a:path extrusionOk="0" h="4386084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30257"/>
                    <a:pt x="5143939" y="225716"/>
                    <a:pt x="5146479" y="317767"/>
                  </a:cubicBezTo>
                  <a:cubicBezTo>
                    <a:pt x="5146479" y="450728"/>
                    <a:pt x="5159179" y="3072459"/>
                    <a:pt x="5165529" y="3205420"/>
                  </a:cubicBezTo>
                  <a:cubicBezTo>
                    <a:pt x="5171879" y="3406567"/>
                    <a:pt x="5168070" y="3611124"/>
                    <a:pt x="5168070" y="3812271"/>
                  </a:cubicBezTo>
                  <a:cubicBezTo>
                    <a:pt x="5168070" y="3989553"/>
                    <a:pt x="5169339" y="4153198"/>
                    <a:pt x="5170609" y="4325124"/>
                  </a:cubicBezTo>
                  <a:cubicBezTo>
                    <a:pt x="5170609" y="4346714"/>
                    <a:pt x="5170609" y="4360684"/>
                    <a:pt x="5170609" y="4384814"/>
                  </a:cubicBezTo>
                  <a:cubicBezTo>
                    <a:pt x="5147750" y="4384814"/>
                    <a:pt x="5127429" y="4386084"/>
                    <a:pt x="5095895" y="4384814"/>
                  </a:cubicBezTo>
                  <a:cubicBezTo>
                    <a:pt x="4835121" y="4379734"/>
                    <a:pt x="4570335" y="4386084"/>
                    <a:pt x="4309561" y="4381004"/>
                  </a:cubicBezTo>
                  <a:cubicBezTo>
                    <a:pt x="4153096" y="4377194"/>
                    <a:pt x="4000643" y="4379734"/>
                    <a:pt x="3844179" y="4377194"/>
                  </a:cubicBezTo>
                  <a:cubicBezTo>
                    <a:pt x="3771964" y="4375924"/>
                    <a:pt x="3699750" y="4374654"/>
                    <a:pt x="3627536" y="4373384"/>
                  </a:cubicBezTo>
                  <a:cubicBezTo>
                    <a:pt x="3583405" y="4373384"/>
                    <a:pt x="3543285" y="4374654"/>
                    <a:pt x="3499154" y="4374654"/>
                  </a:cubicBezTo>
                  <a:cubicBezTo>
                    <a:pt x="3386821" y="4373384"/>
                    <a:pt x="3077904" y="4374654"/>
                    <a:pt x="2965570" y="4373384"/>
                  </a:cubicBezTo>
                  <a:cubicBezTo>
                    <a:pt x="2885332" y="4372114"/>
                    <a:pt x="1280567" y="4381004"/>
                    <a:pt x="1200329" y="4379734"/>
                  </a:cubicBezTo>
                  <a:cubicBezTo>
                    <a:pt x="1180269" y="4379734"/>
                    <a:pt x="1156198" y="4381004"/>
                    <a:pt x="1136138" y="4381004"/>
                  </a:cubicBezTo>
                  <a:cubicBezTo>
                    <a:pt x="1087995" y="4381004"/>
                    <a:pt x="1043864" y="4382274"/>
                    <a:pt x="995721" y="4382274"/>
                  </a:cubicBezTo>
                  <a:cubicBezTo>
                    <a:pt x="875364" y="4382274"/>
                    <a:pt x="759019" y="4381004"/>
                    <a:pt x="638661" y="4379734"/>
                  </a:cubicBezTo>
                  <a:cubicBezTo>
                    <a:pt x="566447" y="4378464"/>
                    <a:pt x="494232" y="4377194"/>
                    <a:pt x="426030" y="4375924"/>
                  </a:cubicBezTo>
                  <a:cubicBezTo>
                    <a:pt x="297649" y="4374654"/>
                    <a:pt x="169268" y="4373384"/>
                    <a:pt x="48260" y="4373384"/>
                  </a:cubicBezTo>
                  <a:cubicBezTo>
                    <a:pt x="38100" y="4373384"/>
                    <a:pt x="29210" y="4373384"/>
                    <a:pt x="19050" y="4372114"/>
                  </a:cubicBezTo>
                  <a:cubicBezTo>
                    <a:pt x="10160" y="4370844"/>
                    <a:pt x="5080" y="4364494"/>
                    <a:pt x="7620" y="4355604"/>
                  </a:cubicBezTo>
                  <a:cubicBezTo>
                    <a:pt x="16510" y="4323662"/>
                    <a:pt x="12700" y="4238430"/>
                    <a:pt x="11430" y="4149789"/>
                  </a:cubicBezTo>
                  <a:cubicBezTo>
                    <a:pt x="10160" y="3969097"/>
                    <a:pt x="6350" y="3791815"/>
                    <a:pt x="7620" y="3611124"/>
                  </a:cubicBezTo>
                  <a:cubicBezTo>
                    <a:pt x="5080" y="3386112"/>
                    <a:pt x="0" y="600736"/>
                    <a:pt x="7620" y="372315"/>
                  </a:cubicBezTo>
                  <a:cubicBezTo>
                    <a:pt x="8890" y="327994"/>
                    <a:pt x="7620" y="280265"/>
                    <a:pt x="8890" y="235944"/>
                  </a:cubicBezTo>
                  <a:cubicBezTo>
                    <a:pt x="10160" y="164350"/>
                    <a:pt x="12700" y="8593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368304"/>
                  </a:moveTo>
                  <a:cubicBezTo>
                    <a:pt x="5149020" y="4351794"/>
                    <a:pt x="5150289" y="4339094"/>
                    <a:pt x="5150289" y="4326394"/>
                  </a:cubicBezTo>
                  <a:cubicBezTo>
                    <a:pt x="5149020" y="4136152"/>
                    <a:pt x="5147750" y="3955461"/>
                    <a:pt x="5147750" y="3761132"/>
                  </a:cubicBezTo>
                  <a:cubicBezTo>
                    <a:pt x="5147750" y="3672491"/>
                    <a:pt x="5150289" y="3583850"/>
                    <a:pt x="5149020" y="3495209"/>
                  </a:cubicBezTo>
                  <a:cubicBezTo>
                    <a:pt x="5149020" y="3413386"/>
                    <a:pt x="5147750" y="3328154"/>
                    <a:pt x="5146479" y="3246332"/>
                  </a:cubicBezTo>
                  <a:cubicBezTo>
                    <a:pt x="5141400" y="3120189"/>
                    <a:pt x="5129970" y="508686"/>
                    <a:pt x="5129970" y="382543"/>
                  </a:cubicBezTo>
                  <a:cubicBezTo>
                    <a:pt x="5127429" y="276856"/>
                    <a:pt x="5124889" y="16775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708"/>
                  </a:cubicBezTo>
                  <a:cubicBezTo>
                    <a:pt x="31750" y="137075"/>
                    <a:pt x="31750" y="198442"/>
                    <a:pt x="30480" y="259809"/>
                  </a:cubicBezTo>
                  <a:cubicBezTo>
                    <a:pt x="29210" y="362087"/>
                    <a:pt x="26670" y="460956"/>
                    <a:pt x="25400" y="563234"/>
                  </a:cubicBezTo>
                  <a:cubicBezTo>
                    <a:pt x="20320" y="672331"/>
                    <a:pt x="26670" y="3338382"/>
                    <a:pt x="29210" y="3447479"/>
                  </a:cubicBezTo>
                  <a:cubicBezTo>
                    <a:pt x="29210" y="3563394"/>
                    <a:pt x="29210" y="3682719"/>
                    <a:pt x="30480" y="3798634"/>
                  </a:cubicBezTo>
                  <a:cubicBezTo>
                    <a:pt x="30480" y="3883866"/>
                    <a:pt x="33020" y="3969097"/>
                    <a:pt x="33020" y="4054329"/>
                  </a:cubicBezTo>
                  <a:cubicBezTo>
                    <a:pt x="33020" y="4146379"/>
                    <a:pt x="33020" y="4238430"/>
                    <a:pt x="31750" y="4326394"/>
                  </a:cubicBezTo>
                  <a:cubicBezTo>
                    <a:pt x="31750" y="4330204"/>
                    <a:pt x="31750" y="4332744"/>
                    <a:pt x="31750" y="4336554"/>
                  </a:cubicBezTo>
                  <a:cubicBezTo>
                    <a:pt x="31750" y="4346714"/>
                    <a:pt x="35560" y="4350524"/>
                    <a:pt x="44450" y="4350524"/>
                  </a:cubicBezTo>
                  <a:cubicBezTo>
                    <a:pt x="76994" y="4350524"/>
                    <a:pt x="133160" y="4351794"/>
                    <a:pt x="185315" y="4351794"/>
                  </a:cubicBezTo>
                  <a:cubicBezTo>
                    <a:pt x="261542" y="4351794"/>
                    <a:pt x="341780" y="4349254"/>
                    <a:pt x="418006" y="4351794"/>
                  </a:cubicBezTo>
                  <a:cubicBezTo>
                    <a:pt x="542375" y="4355604"/>
                    <a:pt x="666745" y="4358144"/>
                    <a:pt x="791114" y="4356874"/>
                  </a:cubicBezTo>
                  <a:cubicBezTo>
                    <a:pt x="871352" y="4355604"/>
                    <a:pt x="947578" y="4358144"/>
                    <a:pt x="1027817" y="4358144"/>
                  </a:cubicBezTo>
                  <a:cubicBezTo>
                    <a:pt x="1144162" y="4358144"/>
                    <a:pt x="1260508" y="4356874"/>
                    <a:pt x="1376853" y="4358144"/>
                  </a:cubicBezTo>
                  <a:cubicBezTo>
                    <a:pt x="1549365" y="4359414"/>
                    <a:pt x="3442988" y="4349254"/>
                    <a:pt x="3619512" y="4351794"/>
                  </a:cubicBezTo>
                  <a:cubicBezTo>
                    <a:pt x="3695738" y="4353064"/>
                    <a:pt x="3771964" y="4354334"/>
                    <a:pt x="3844179" y="4354334"/>
                  </a:cubicBezTo>
                  <a:cubicBezTo>
                    <a:pt x="3976572" y="4356874"/>
                    <a:pt x="4104953" y="4353064"/>
                    <a:pt x="4237346" y="4356874"/>
                  </a:cubicBezTo>
                  <a:cubicBezTo>
                    <a:pt x="4345668" y="4359414"/>
                    <a:pt x="4453990" y="4359414"/>
                    <a:pt x="4562311" y="4361954"/>
                  </a:cubicBezTo>
                  <a:cubicBezTo>
                    <a:pt x="4722787" y="4365764"/>
                    <a:pt x="4883264" y="4368304"/>
                    <a:pt x="5043740" y="4369574"/>
                  </a:cubicBezTo>
                  <a:cubicBezTo>
                    <a:pt x="5103919" y="4369574"/>
                    <a:pt x="5127429" y="4368304"/>
                    <a:pt x="5147750" y="4368304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8" name="Google Shape;208;p29"/>
          <p:cNvSpPr/>
          <p:nvPr/>
        </p:nvSpPr>
        <p:spPr>
          <a:xfrm rot="5469340">
            <a:off x="6134472" y="-642208"/>
            <a:ext cx="1073786" cy="4099167"/>
          </a:xfrm>
          <a:custGeom>
            <a:rect b="b" l="l" r="r" t="t"/>
            <a:pathLst>
              <a:path extrusionOk="0" h="4724303" w="1237542">
                <a:moveTo>
                  <a:pt x="1233732" y="4098394"/>
                </a:moveTo>
                <a:cubicBezTo>
                  <a:pt x="1233732" y="3881276"/>
                  <a:pt x="1237542" y="3660477"/>
                  <a:pt x="1231192" y="3443359"/>
                </a:cubicBezTo>
                <a:cubicBezTo>
                  <a:pt x="1223572" y="3299840"/>
                  <a:pt x="1212142" y="469941"/>
                  <a:pt x="1212142" y="326423"/>
                </a:cubicBezTo>
                <a:cubicBezTo>
                  <a:pt x="1209602" y="227063"/>
                  <a:pt x="1208332" y="124024"/>
                  <a:pt x="1205792" y="54610"/>
                </a:cubicBezTo>
                <a:cubicBezTo>
                  <a:pt x="1205792" y="44450"/>
                  <a:pt x="1204522" y="34290"/>
                  <a:pt x="1203252" y="21590"/>
                </a:cubicBezTo>
                <a:cubicBezTo>
                  <a:pt x="1193092" y="19050"/>
                  <a:pt x="1184202" y="17780"/>
                  <a:pt x="1174042" y="16510"/>
                </a:cubicBezTo>
                <a:cubicBezTo>
                  <a:pt x="1168064" y="15240"/>
                  <a:pt x="1162718" y="16510"/>
                  <a:pt x="1158263" y="16510"/>
                </a:cubicBezTo>
                <a:cubicBezTo>
                  <a:pt x="1135987" y="13970"/>
                  <a:pt x="1113712" y="8890"/>
                  <a:pt x="1091436" y="7620"/>
                </a:cubicBezTo>
                <a:cubicBezTo>
                  <a:pt x="1049558" y="5080"/>
                  <a:pt x="1006789" y="3810"/>
                  <a:pt x="964911" y="2540"/>
                </a:cubicBezTo>
                <a:cubicBezTo>
                  <a:pt x="949764" y="2540"/>
                  <a:pt x="933726" y="0"/>
                  <a:pt x="918578" y="0"/>
                </a:cubicBezTo>
                <a:cubicBezTo>
                  <a:pt x="882046" y="0"/>
                  <a:pt x="846406" y="1270"/>
                  <a:pt x="809874" y="1270"/>
                </a:cubicBezTo>
                <a:cubicBezTo>
                  <a:pt x="788489" y="1270"/>
                  <a:pt x="767105" y="3810"/>
                  <a:pt x="744829" y="3810"/>
                </a:cubicBezTo>
                <a:cubicBezTo>
                  <a:pt x="722554" y="5080"/>
                  <a:pt x="318922" y="7620"/>
                  <a:pt x="296646" y="7620"/>
                </a:cubicBezTo>
                <a:cubicBezTo>
                  <a:pt x="278826" y="7620"/>
                  <a:pt x="261005" y="6350"/>
                  <a:pt x="243185" y="7620"/>
                </a:cubicBezTo>
                <a:cubicBezTo>
                  <a:pt x="227147" y="8890"/>
                  <a:pt x="210217" y="11430"/>
                  <a:pt x="194179" y="12700"/>
                </a:cubicBezTo>
                <a:cubicBezTo>
                  <a:pt x="177250" y="15240"/>
                  <a:pt x="160320" y="16510"/>
                  <a:pt x="144282" y="19050"/>
                </a:cubicBezTo>
                <a:cubicBezTo>
                  <a:pt x="120224" y="21590"/>
                  <a:pt x="95276" y="24130"/>
                  <a:pt x="71218" y="27940"/>
                </a:cubicBezTo>
                <a:cubicBezTo>
                  <a:pt x="56962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78346" y="4712873"/>
                  <a:pt x="106859" y="4712873"/>
                  <a:pt x="136263" y="4714143"/>
                </a:cubicBezTo>
                <a:cubicBezTo>
                  <a:pt x="152301" y="4715413"/>
                  <a:pt x="168339" y="4716683"/>
                  <a:pt x="183487" y="4717953"/>
                </a:cubicBezTo>
                <a:cubicBezTo>
                  <a:pt x="210217" y="4719223"/>
                  <a:pt x="236057" y="4719223"/>
                  <a:pt x="262787" y="4720493"/>
                </a:cubicBezTo>
                <a:cubicBezTo>
                  <a:pt x="273480" y="4720493"/>
                  <a:pt x="283281" y="4720493"/>
                  <a:pt x="293973" y="4719223"/>
                </a:cubicBezTo>
                <a:cubicBezTo>
                  <a:pt x="298428" y="4719223"/>
                  <a:pt x="303774" y="4717953"/>
                  <a:pt x="308229" y="4717953"/>
                </a:cubicBezTo>
                <a:cubicBezTo>
                  <a:pt x="326050" y="4719223"/>
                  <a:pt x="682458" y="4710333"/>
                  <a:pt x="700278" y="4711603"/>
                </a:cubicBezTo>
                <a:cubicBezTo>
                  <a:pt x="725227" y="4712873"/>
                  <a:pt x="793835" y="4712873"/>
                  <a:pt x="818784" y="4712873"/>
                </a:cubicBezTo>
                <a:cubicBezTo>
                  <a:pt x="828585" y="4712873"/>
                  <a:pt x="837495" y="4711603"/>
                  <a:pt x="847297" y="4711603"/>
                </a:cubicBezTo>
                <a:cubicBezTo>
                  <a:pt x="863335" y="4712873"/>
                  <a:pt x="879373" y="4714143"/>
                  <a:pt x="895412" y="4715413"/>
                </a:cubicBezTo>
                <a:cubicBezTo>
                  <a:pt x="930161" y="4717953"/>
                  <a:pt x="964020" y="4715413"/>
                  <a:pt x="998770" y="4719223"/>
                </a:cubicBezTo>
                <a:cubicBezTo>
                  <a:pt x="1056686" y="4724303"/>
                  <a:pt x="1115494" y="4717953"/>
                  <a:pt x="1174042" y="4723033"/>
                </a:cubicBezTo>
                <a:cubicBezTo>
                  <a:pt x="1194362" y="4724303"/>
                  <a:pt x="1214682" y="4723033"/>
                  <a:pt x="1237542" y="4723033"/>
                </a:cubicBezTo>
                <a:cubicBezTo>
                  <a:pt x="1237542" y="4698903"/>
                  <a:pt x="1237542" y="4686203"/>
                  <a:pt x="1237542" y="4654070"/>
                </a:cubicBezTo>
                <a:cubicBezTo>
                  <a:pt x="1236272" y="4466391"/>
                  <a:pt x="1233732" y="4289753"/>
                  <a:pt x="1233732" y="4098394"/>
                </a:cubicBezTo>
                <a:close/>
              </a:path>
            </a:pathLst>
          </a:custGeom>
          <a:solidFill>
            <a:srgbClr val="F1CC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9" name="Google Shape;20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799898">
            <a:off x="3520355" y="3786104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97686">
            <a:off x="7889202" y="-258233"/>
            <a:ext cx="2067042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61185">
            <a:off x="8137607" y="-159605"/>
            <a:ext cx="1950875" cy="87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81609" y="4420490"/>
            <a:ext cx="205469" cy="223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70748" y="4308633"/>
            <a:ext cx="102735" cy="11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18218" y="-1086519"/>
            <a:ext cx="538898" cy="1864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8384" y="826392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53491" y="571508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62632" y="669734"/>
            <a:ext cx="138294" cy="15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3745" y="2954360"/>
            <a:ext cx="181777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9"/>
          <p:cNvSpPr txBox="1"/>
          <p:nvPr/>
        </p:nvSpPr>
        <p:spPr>
          <a:xfrm rot="89954">
            <a:off x="4764839" y="2018477"/>
            <a:ext cx="3749484" cy="20260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1750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ua"/>
              <a:buChar char="●"/>
            </a:pPr>
            <a:r>
              <a:rPr lang="en-GB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Carry heavy shelves filled with items</a:t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ua"/>
              <a:buChar char="●"/>
            </a:pPr>
            <a:r>
              <a:rPr lang="en-GB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Bring items to the workers</a:t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317500" lvl="0" marL="45720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Jua"/>
              <a:buChar char="●"/>
            </a:pPr>
            <a:r>
              <a:rPr lang="en-GB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Makes finding things in the warehouse very quick</a:t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0" lvl="0" marL="0" marR="0" rtl="0" algn="l">
              <a:lnSpc>
                <a:spcPct val="1400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20" name="Google Shape;220;p29"/>
          <p:cNvSpPr txBox="1"/>
          <p:nvPr/>
        </p:nvSpPr>
        <p:spPr>
          <a:xfrm rot="91497">
            <a:off x="4669600" y="887445"/>
            <a:ext cx="4001917" cy="1115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7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Amazon Warehouse Robots</a:t>
            </a:r>
            <a:endParaRPr sz="700"/>
          </a:p>
        </p:txBody>
      </p:sp>
      <p:pic>
        <p:nvPicPr>
          <p:cNvPr id="221" name="Google Shape;221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680581">
            <a:off x="215197" y="390501"/>
            <a:ext cx="4205203" cy="235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0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30"/>
          <p:cNvSpPr txBox="1"/>
          <p:nvPr/>
        </p:nvSpPr>
        <p:spPr>
          <a:xfrm>
            <a:off x="735190" y="1158287"/>
            <a:ext cx="35142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What other robots can you think of?</a:t>
            </a:r>
            <a:endParaRPr sz="700"/>
          </a:p>
        </p:txBody>
      </p:sp>
      <p:pic>
        <p:nvPicPr>
          <p:cNvPr id="235" name="Google Shape;235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569441">
            <a:off x="4730999" y="309750"/>
            <a:ext cx="2103001" cy="210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678021">
            <a:off x="6991805" y="1328810"/>
            <a:ext cx="1843225" cy="103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283172">
            <a:off x="457675" y="2625449"/>
            <a:ext cx="3374241" cy="2214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350676">
            <a:off x="4810651" y="2767399"/>
            <a:ext cx="3943098" cy="197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1"/>
          <p:cNvSpPr txBox="1"/>
          <p:nvPr/>
        </p:nvSpPr>
        <p:spPr>
          <a:xfrm>
            <a:off x="1020782" y="457113"/>
            <a:ext cx="69681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For today’s activity we will be using mBot 2’s</a:t>
            </a:r>
            <a:endParaRPr sz="700"/>
          </a:p>
        </p:txBody>
      </p:sp>
      <p:pic>
        <p:nvPicPr>
          <p:cNvPr id="244" name="Google Shape;24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5" name="Google Shape;245;p31"/>
          <p:cNvGrpSpPr/>
          <p:nvPr/>
        </p:nvGrpSpPr>
        <p:grpSpPr>
          <a:xfrm>
            <a:off x="857315" y="1504733"/>
            <a:ext cx="7400379" cy="3038621"/>
            <a:chOff x="-3810" y="0"/>
            <a:chExt cx="5108642" cy="3984032"/>
          </a:xfrm>
        </p:grpSpPr>
        <p:sp>
          <p:nvSpPr>
            <p:cNvPr id="246" name="Google Shape;246;p31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47" name="Google Shape;247;p31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48" name="Google Shape;24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59648" y="3038635"/>
            <a:ext cx="1684355" cy="18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 rotWithShape="1">
          <a:blip r:embed="rId11">
            <a:alphaModFix/>
          </a:blip>
          <a:srcRect b="0" l="0" r="0" t="33061"/>
          <a:stretch/>
        </p:blipFill>
        <p:spPr>
          <a:xfrm>
            <a:off x="2232438" y="1643200"/>
            <a:ext cx="4679126" cy="29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32"/>
          <p:cNvGrpSpPr/>
          <p:nvPr/>
        </p:nvGrpSpPr>
        <p:grpSpPr>
          <a:xfrm>
            <a:off x="788193" y="1631265"/>
            <a:ext cx="3717029" cy="3061109"/>
            <a:chOff x="-3810" y="0"/>
            <a:chExt cx="5171879" cy="4259231"/>
          </a:xfrm>
        </p:grpSpPr>
        <p:sp>
          <p:nvSpPr>
            <p:cNvPr id="262" name="Google Shape;262;p32"/>
            <p:cNvSpPr/>
            <p:nvPr/>
          </p:nvSpPr>
          <p:spPr>
            <a:xfrm>
              <a:off x="10160" y="16510"/>
              <a:ext cx="5142669" cy="4232561"/>
            </a:xfrm>
            <a:custGeom>
              <a:rect b="b" l="l" r="r" t="t"/>
              <a:pathLst>
                <a:path extrusionOk="0" h="4232561" w="5142669">
                  <a:moveTo>
                    <a:pt x="5142669" y="4232561"/>
                  </a:moveTo>
                  <a:lnTo>
                    <a:pt x="0" y="4224941"/>
                  </a:lnTo>
                  <a:lnTo>
                    <a:pt x="0" y="1481190"/>
                  </a:lnTo>
                  <a:lnTo>
                    <a:pt x="17780" y="19050"/>
                  </a:lnTo>
                  <a:lnTo>
                    <a:pt x="2562445" y="0"/>
                  </a:lnTo>
                  <a:lnTo>
                    <a:pt x="5123619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63" name="Google Shape;263;p32"/>
            <p:cNvSpPr/>
            <p:nvPr/>
          </p:nvSpPr>
          <p:spPr>
            <a:xfrm>
              <a:off x="-3810" y="0"/>
              <a:ext cx="5171879" cy="4259231"/>
            </a:xfrm>
            <a:custGeom>
              <a:rect b="b" l="l" r="r" t="t"/>
              <a:pathLst>
                <a:path extrusionOk="0" h="4259231" w="5171879">
                  <a:moveTo>
                    <a:pt x="5137589" y="21590"/>
                  </a:moveTo>
                  <a:cubicBezTo>
                    <a:pt x="5138859" y="34290"/>
                    <a:pt x="5138859" y="44450"/>
                    <a:pt x="5140129" y="54610"/>
                  </a:cubicBezTo>
                  <a:cubicBezTo>
                    <a:pt x="5142670" y="128294"/>
                    <a:pt x="5143939" y="220911"/>
                    <a:pt x="5146479" y="310220"/>
                  </a:cubicBezTo>
                  <a:cubicBezTo>
                    <a:pt x="5146479" y="439222"/>
                    <a:pt x="5159179" y="2982876"/>
                    <a:pt x="5165529" y="3111878"/>
                  </a:cubicBezTo>
                  <a:cubicBezTo>
                    <a:pt x="5171879" y="3307035"/>
                    <a:pt x="5168070" y="3505500"/>
                    <a:pt x="5168070" y="3700657"/>
                  </a:cubicBezTo>
                  <a:cubicBezTo>
                    <a:pt x="5168070" y="3872659"/>
                    <a:pt x="5169339" y="4031431"/>
                    <a:pt x="5170609" y="4198271"/>
                  </a:cubicBezTo>
                  <a:cubicBezTo>
                    <a:pt x="5170609" y="4219861"/>
                    <a:pt x="5170609" y="4233831"/>
                    <a:pt x="5170609" y="4257961"/>
                  </a:cubicBezTo>
                  <a:cubicBezTo>
                    <a:pt x="5147750" y="4257961"/>
                    <a:pt x="5127429" y="4259231"/>
                    <a:pt x="5095895" y="4257961"/>
                  </a:cubicBezTo>
                  <a:cubicBezTo>
                    <a:pt x="4835121" y="4252881"/>
                    <a:pt x="4570335" y="4259231"/>
                    <a:pt x="4309561" y="4254151"/>
                  </a:cubicBezTo>
                  <a:cubicBezTo>
                    <a:pt x="4153096" y="4250341"/>
                    <a:pt x="4000643" y="4252881"/>
                    <a:pt x="3844179" y="4250341"/>
                  </a:cubicBezTo>
                  <a:cubicBezTo>
                    <a:pt x="3771964" y="4249071"/>
                    <a:pt x="3699750" y="4247801"/>
                    <a:pt x="3627536" y="4246531"/>
                  </a:cubicBezTo>
                  <a:cubicBezTo>
                    <a:pt x="3583405" y="4246531"/>
                    <a:pt x="3543285" y="4247801"/>
                    <a:pt x="3499154" y="4247801"/>
                  </a:cubicBezTo>
                  <a:cubicBezTo>
                    <a:pt x="3386821" y="4246531"/>
                    <a:pt x="3077904" y="4247801"/>
                    <a:pt x="2965570" y="4246531"/>
                  </a:cubicBezTo>
                  <a:cubicBezTo>
                    <a:pt x="2885332" y="4245261"/>
                    <a:pt x="1280567" y="4254151"/>
                    <a:pt x="1200329" y="4252881"/>
                  </a:cubicBezTo>
                  <a:cubicBezTo>
                    <a:pt x="1180269" y="4252881"/>
                    <a:pt x="1156198" y="4254151"/>
                    <a:pt x="1136138" y="4254151"/>
                  </a:cubicBezTo>
                  <a:cubicBezTo>
                    <a:pt x="1087995" y="4254151"/>
                    <a:pt x="1043864" y="4255421"/>
                    <a:pt x="995721" y="4255421"/>
                  </a:cubicBezTo>
                  <a:cubicBezTo>
                    <a:pt x="875364" y="4255421"/>
                    <a:pt x="759019" y="4254151"/>
                    <a:pt x="638661" y="4252881"/>
                  </a:cubicBezTo>
                  <a:cubicBezTo>
                    <a:pt x="566447" y="4251611"/>
                    <a:pt x="494232" y="4250341"/>
                    <a:pt x="426030" y="4249071"/>
                  </a:cubicBezTo>
                  <a:cubicBezTo>
                    <a:pt x="297649" y="4247801"/>
                    <a:pt x="169268" y="4246531"/>
                    <a:pt x="48260" y="4246531"/>
                  </a:cubicBezTo>
                  <a:cubicBezTo>
                    <a:pt x="38100" y="4246531"/>
                    <a:pt x="29210" y="4246531"/>
                    <a:pt x="19050" y="4245261"/>
                  </a:cubicBezTo>
                  <a:cubicBezTo>
                    <a:pt x="10160" y="4243991"/>
                    <a:pt x="5080" y="4237641"/>
                    <a:pt x="7620" y="4228751"/>
                  </a:cubicBezTo>
                  <a:cubicBezTo>
                    <a:pt x="16510" y="4196818"/>
                    <a:pt x="12700" y="4114124"/>
                    <a:pt x="11430" y="4028123"/>
                  </a:cubicBezTo>
                  <a:cubicBezTo>
                    <a:pt x="10160" y="3852813"/>
                    <a:pt x="6350" y="3680810"/>
                    <a:pt x="7620" y="3505500"/>
                  </a:cubicBezTo>
                  <a:cubicBezTo>
                    <a:pt x="5080" y="3287189"/>
                    <a:pt x="0" y="584762"/>
                    <a:pt x="7620" y="363144"/>
                  </a:cubicBezTo>
                  <a:cubicBezTo>
                    <a:pt x="8890" y="320143"/>
                    <a:pt x="7620" y="273835"/>
                    <a:pt x="8890" y="230834"/>
                  </a:cubicBezTo>
                  <a:cubicBezTo>
                    <a:pt x="10160" y="161371"/>
                    <a:pt x="12700" y="8529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970" y="30480"/>
                    <a:pt x="133160" y="29210"/>
                  </a:cubicBezTo>
                  <a:cubicBezTo>
                    <a:pt x="241482" y="25400"/>
                    <a:pt x="349804" y="22860"/>
                    <a:pt x="462137" y="20320"/>
                  </a:cubicBezTo>
                  <a:cubicBezTo>
                    <a:pt x="538363" y="17780"/>
                    <a:pt x="614590" y="16510"/>
                    <a:pt x="686804" y="13970"/>
                  </a:cubicBezTo>
                  <a:cubicBezTo>
                    <a:pt x="759019" y="11430"/>
                    <a:pt x="835245" y="8890"/>
                    <a:pt x="907459" y="8890"/>
                  </a:cubicBezTo>
                  <a:cubicBezTo>
                    <a:pt x="987698" y="7620"/>
                    <a:pt x="1067936" y="10160"/>
                    <a:pt x="1148174" y="8890"/>
                  </a:cubicBezTo>
                  <a:cubicBezTo>
                    <a:pt x="1248472" y="8890"/>
                    <a:pt x="3065868" y="6350"/>
                    <a:pt x="3166166" y="5080"/>
                  </a:cubicBezTo>
                  <a:cubicBezTo>
                    <a:pt x="3262451" y="3810"/>
                    <a:pt x="3358737" y="2540"/>
                    <a:pt x="3459035" y="2540"/>
                  </a:cubicBezTo>
                  <a:cubicBezTo>
                    <a:pt x="3623524" y="1270"/>
                    <a:pt x="3784000" y="0"/>
                    <a:pt x="3948489" y="0"/>
                  </a:cubicBezTo>
                  <a:cubicBezTo>
                    <a:pt x="4016691" y="0"/>
                    <a:pt x="4088906" y="2540"/>
                    <a:pt x="4157108" y="2540"/>
                  </a:cubicBezTo>
                  <a:cubicBezTo>
                    <a:pt x="4345668" y="3810"/>
                    <a:pt x="4538239" y="5080"/>
                    <a:pt x="4726799" y="7620"/>
                  </a:cubicBezTo>
                  <a:cubicBezTo>
                    <a:pt x="4827097" y="8890"/>
                    <a:pt x="4927395" y="12700"/>
                    <a:pt x="5027693" y="16510"/>
                  </a:cubicBezTo>
                  <a:cubicBezTo>
                    <a:pt x="5051764" y="16510"/>
                    <a:pt x="5075836" y="16510"/>
                    <a:pt x="5095895" y="16510"/>
                  </a:cubicBezTo>
                  <a:cubicBezTo>
                    <a:pt x="5118539" y="17780"/>
                    <a:pt x="5127429" y="20320"/>
                    <a:pt x="5137589" y="21590"/>
                  </a:cubicBezTo>
                  <a:close/>
                  <a:moveTo>
                    <a:pt x="5147750" y="4241451"/>
                  </a:moveTo>
                  <a:cubicBezTo>
                    <a:pt x="5149020" y="4224941"/>
                    <a:pt x="5150289" y="4212241"/>
                    <a:pt x="5150289" y="4199541"/>
                  </a:cubicBezTo>
                  <a:cubicBezTo>
                    <a:pt x="5149020" y="4014892"/>
                    <a:pt x="5147750" y="3839582"/>
                    <a:pt x="5147750" y="3651040"/>
                  </a:cubicBezTo>
                  <a:cubicBezTo>
                    <a:pt x="5147750" y="3565039"/>
                    <a:pt x="5150289" y="3479038"/>
                    <a:pt x="5149020" y="3393036"/>
                  </a:cubicBezTo>
                  <a:cubicBezTo>
                    <a:pt x="5149020" y="3313651"/>
                    <a:pt x="5147750" y="3230957"/>
                    <a:pt x="5146479" y="3151571"/>
                  </a:cubicBezTo>
                  <a:cubicBezTo>
                    <a:pt x="5141400" y="3029185"/>
                    <a:pt x="5129970" y="495453"/>
                    <a:pt x="5129970" y="373067"/>
                  </a:cubicBezTo>
                  <a:cubicBezTo>
                    <a:pt x="5127429" y="270527"/>
                    <a:pt x="5124889" y="164679"/>
                    <a:pt x="5122350" y="63500"/>
                  </a:cubicBezTo>
                  <a:cubicBezTo>
                    <a:pt x="5121079" y="44450"/>
                    <a:pt x="5119809" y="43180"/>
                    <a:pt x="5083860" y="41910"/>
                  </a:cubicBezTo>
                  <a:cubicBezTo>
                    <a:pt x="5071824" y="41910"/>
                    <a:pt x="5063800" y="41910"/>
                    <a:pt x="5051764" y="40640"/>
                  </a:cubicBezTo>
                  <a:cubicBezTo>
                    <a:pt x="4951467" y="36830"/>
                    <a:pt x="4847157" y="31750"/>
                    <a:pt x="4746859" y="30480"/>
                  </a:cubicBezTo>
                  <a:cubicBezTo>
                    <a:pt x="4502132" y="26670"/>
                    <a:pt x="4253394" y="25400"/>
                    <a:pt x="4008667" y="22860"/>
                  </a:cubicBezTo>
                  <a:cubicBezTo>
                    <a:pt x="3972560" y="22860"/>
                    <a:pt x="3932441" y="22860"/>
                    <a:pt x="3896334" y="22860"/>
                  </a:cubicBezTo>
                  <a:cubicBezTo>
                    <a:pt x="3836155" y="22860"/>
                    <a:pt x="3775976" y="22860"/>
                    <a:pt x="3719810" y="22860"/>
                  </a:cubicBezTo>
                  <a:cubicBezTo>
                    <a:pt x="3591429" y="22860"/>
                    <a:pt x="3463047" y="22860"/>
                    <a:pt x="3338678" y="24130"/>
                  </a:cubicBezTo>
                  <a:cubicBezTo>
                    <a:pt x="3230356" y="25400"/>
                    <a:pt x="1404936" y="29210"/>
                    <a:pt x="1296615" y="29210"/>
                  </a:cubicBezTo>
                  <a:cubicBezTo>
                    <a:pt x="1120091" y="29210"/>
                    <a:pt x="943567" y="26670"/>
                    <a:pt x="767043" y="33020"/>
                  </a:cubicBezTo>
                  <a:cubicBezTo>
                    <a:pt x="674768" y="36830"/>
                    <a:pt x="586506" y="36830"/>
                    <a:pt x="498244" y="38100"/>
                  </a:cubicBezTo>
                  <a:cubicBezTo>
                    <a:pt x="345792" y="41910"/>
                    <a:pt x="193339" y="45720"/>
                    <a:pt x="49530" y="50800"/>
                  </a:cubicBezTo>
                  <a:cubicBezTo>
                    <a:pt x="36830" y="50800"/>
                    <a:pt x="34290" y="53340"/>
                    <a:pt x="33020" y="75370"/>
                  </a:cubicBezTo>
                  <a:cubicBezTo>
                    <a:pt x="31750" y="134910"/>
                    <a:pt x="31750" y="194449"/>
                    <a:pt x="30480" y="253988"/>
                  </a:cubicBezTo>
                  <a:cubicBezTo>
                    <a:pt x="29210" y="353221"/>
                    <a:pt x="26670" y="449145"/>
                    <a:pt x="25400" y="548377"/>
                  </a:cubicBezTo>
                  <a:cubicBezTo>
                    <a:pt x="20320" y="654225"/>
                    <a:pt x="26670" y="3240880"/>
                    <a:pt x="29210" y="3346728"/>
                  </a:cubicBezTo>
                  <a:cubicBezTo>
                    <a:pt x="29210" y="3459191"/>
                    <a:pt x="29210" y="3574962"/>
                    <a:pt x="30480" y="3687426"/>
                  </a:cubicBezTo>
                  <a:cubicBezTo>
                    <a:pt x="30480" y="3770119"/>
                    <a:pt x="33020" y="3852813"/>
                    <a:pt x="33020" y="3935506"/>
                  </a:cubicBezTo>
                  <a:cubicBezTo>
                    <a:pt x="33020" y="4024816"/>
                    <a:pt x="33020" y="4114124"/>
                    <a:pt x="31750" y="4199541"/>
                  </a:cubicBezTo>
                  <a:cubicBezTo>
                    <a:pt x="31750" y="4203351"/>
                    <a:pt x="31750" y="4205891"/>
                    <a:pt x="31750" y="4209701"/>
                  </a:cubicBezTo>
                  <a:cubicBezTo>
                    <a:pt x="31750" y="4219861"/>
                    <a:pt x="35560" y="4223671"/>
                    <a:pt x="44450" y="4223671"/>
                  </a:cubicBezTo>
                  <a:cubicBezTo>
                    <a:pt x="76994" y="4223671"/>
                    <a:pt x="133160" y="4224941"/>
                    <a:pt x="185315" y="4224941"/>
                  </a:cubicBezTo>
                  <a:cubicBezTo>
                    <a:pt x="261542" y="4224941"/>
                    <a:pt x="341780" y="4222401"/>
                    <a:pt x="418006" y="4224941"/>
                  </a:cubicBezTo>
                  <a:cubicBezTo>
                    <a:pt x="542375" y="4228751"/>
                    <a:pt x="666745" y="4231291"/>
                    <a:pt x="791114" y="4230021"/>
                  </a:cubicBezTo>
                  <a:cubicBezTo>
                    <a:pt x="871352" y="4228751"/>
                    <a:pt x="947578" y="4231291"/>
                    <a:pt x="1027817" y="4231291"/>
                  </a:cubicBezTo>
                  <a:cubicBezTo>
                    <a:pt x="1144162" y="4231291"/>
                    <a:pt x="1260508" y="4230021"/>
                    <a:pt x="1376853" y="4231291"/>
                  </a:cubicBezTo>
                  <a:cubicBezTo>
                    <a:pt x="1549365" y="4232561"/>
                    <a:pt x="3442988" y="4222401"/>
                    <a:pt x="3619512" y="4224941"/>
                  </a:cubicBezTo>
                  <a:cubicBezTo>
                    <a:pt x="3695738" y="4226211"/>
                    <a:pt x="3771964" y="4227481"/>
                    <a:pt x="3844179" y="4227481"/>
                  </a:cubicBezTo>
                  <a:cubicBezTo>
                    <a:pt x="3976572" y="4230021"/>
                    <a:pt x="4104953" y="4226211"/>
                    <a:pt x="4237346" y="4230021"/>
                  </a:cubicBezTo>
                  <a:cubicBezTo>
                    <a:pt x="4345668" y="4232561"/>
                    <a:pt x="4453990" y="4232561"/>
                    <a:pt x="4562311" y="4235101"/>
                  </a:cubicBezTo>
                  <a:cubicBezTo>
                    <a:pt x="4722787" y="4238911"/>
                    <a:pt x="4883264" y="4241451"/>
                    <a:pt x="5043740" y="4242721"/>
                  </a:cubicBezTo>
                  <a:cubicBezTo>
                    <a:pt x="5103919" y="4242721"/>
                    <a:pt x="5127429" y="4241451"/>
                    <a:pt x="5147750" y="4241451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4" name="Google Shape;264;p32"/>
          <p:cNvSpPr/>
          <p:nvPr/>
        </p:nvSpPr>
        <p:spPr>
          <a:xfrm rot="5400000">
            <a:off x="1892547" y="-170496"/>
            <a:ext cx="1196369" cy="3602281"/>
          </a:xfrm>
          <a:custGeom>
            <a:rect b="b" l="l" r="r" t="t"/>
            <a:pathLst>
              <a:path extrusionOk="0" h="4724303" w="1569008">
                <a:moveTo>
                  <a:pt x="1565198" y="4098394"/>
                </a:moveTo>
                <a:cubicBezTo>
                  <a:pt x="1565198" y="3881276"/>
                  <a:pt x="1569008" y="3660477"/>
                  <a:pt x="1562658" y="3443359"/>
                </a:cubicBezTo>
                <a:cubicBezTo>
                  <a:pt x="1555038" y="3299840"/>
                  <a:pt x="1543608" y="469941"/>
                  <a:pt x="1543608" y="326423"/>
                </a:cubicBezTo>
                <a:cubicBezTo>
                  <a:pt x="1541068" y="227063"/>
                  <a:pt x="1539798" y="124024"/>
                  <a:pt x="1537258" y="54610"/>
                </a:cubicBezTo>
                <a:cubicBezTo>
                  <a:pt x="1537258" y="44450"/>
                  <a:pt x="1535988" y="34290"/>
                  <a:pt x="1534718" y="21590"/>
                </a:cubicBezTo>
                <a:cubicBezTo>
                  <a:pt x="1524558" y="19050"/>
                  <a:pt x="1515668" y="17780"/>
                  <a:pt x="1505508" y="16510"/>
                </a:cubicBezTo>
                <a:cubicBezTo>
                  <a:pt x="1498386" y="15240"/>
                  <a:pt x="1491455" y="16510"/>
                  <a:pt x="1485679" y="16510"/>
                </a:cubicBezTo>
                <a:cubicBezTo>
                  <a:pt x="1456802" y="13970"/>
                  <a:pt x="1427925" y="8890"/>
                  <a:pt x="1399047" y="7620"/>
                </a:cubicBezTo>
                <a:cubicBezTo>
                  <a:pt x="1344758" y="5080"/>
                  <a:pt x="1289313" y="3810"/>
                  <a:pt x="1235023" y="2540"/>
                </a:cubicBezTo>
                <a:cubicBezTo>
                  <a:pt x="1215386" y="2540"/>
                  <a:pt x="1194595" y="0"/>
                  <a:pt x="1174958" y="0"/>
                </a:cubicBezTo>
                <a:cubicBezTo>
                  <a:pt x="1127599" y="0"/>
                  <a:pt x="1081395" y="1270"/>
                  <a:pt x="1034036" y="1270"/>
                </a:cubicBezTo>
                <a:cubicBezTo>
                  <a:pt x="1006314" y="1270"/>
                  <a:pt x="978591" y="3810"/>
                  <a:pt x="949714" y="3810"/>
                </a:cubicBezTo>
                <a:cubicBezTo>
                  <a:pt x="920836" y="5080"/>
                  <a:pt x="397577" y="7620"/>
                  <a:pt x="368699" y="7620"/>
                </a:cubicBezTo>
                <a:cubicBezTo>
                  <a:pt x="345597" y="7620"/>
                  <a:pt x="322495" y="6350"/>
                  <a:pt x="299393" y="7620"/>
                </a:cubicBezTo>
                <a:cubicBezTo>
                  <a:pt x="278602" y="8890"/>
                  <a:pt x="256655" y="11430"/>
                  <a:pt x="235863" y="12700"/>
                </a:cubicBezTo>
                <a:cubicBezTo>
                  <a:pt x="213916" y="15240"/>
                  <a:pt x="191969" y="16510"/>
                  <a:pt x="171178" y="19050"/>
                </a:cubicBezTo>
                <a:cubicBezTo>
                  <a:pt x="139990" y="21590"/>
                  <a:pt x="107647" y="24130"/>
                  <a:pt x="76459" y="27940"/>
                </a:cubicBezTo>
                <a:cubicBezTo>
                  <a:pt x="579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04"/>
                  <a:pt x="10160" y="157144"/>
                  <a:pt x="8890" y="238103"/>
                </a:cubicBezTo>
                <a:cubicBezTo>
                  <a:pt x="7620" y="285943"/>
                  <a:pt x="8890" y="337462"/>
                  <a:pt x="7620" y="385302"/>
                </a:cubicBezTo>
                <a:cubicBezTo>
                  <a:pt x="0" y="628180"/>
                  <a:pt x="5080" y="3634718"/>
                  <a:pt x="7620" y="3881276"/>
                </a:cubicBezTo>
                <a:cubicBezTo>
                  <a:pt x="6350" y="4076314"/>
                  <a:pt x="11430" y="4267673"/>
                  <a:pt x="11430" y="4462711"/>
                </a:cubicBezTo>
                <a:cubicBezTo>
                  <a:pt x="11430" y="4554711"/>
                  <a:pt x="15240" y="4650390"/>
                  <a:pt x="7620" y="4693823"/>
                </a:cubicBezTo>
                <a:cubicBezTo>
                  <a:pt x="5080" y="4702713"/>
                  <a:pt x="10160" y="4709063"/>
                  <a:pt x="19050" y="4710333"/>
                </a:cubicBezTo>
                <a:cubicBezTo>
                  <a:pt x="29210" y="4711603"/>
                  <a:pt x="38100" y="4711603"/>
                  <a:pt x="48260" y="4711603"/>
                </a:cubicBezTo>
                <a:cubicBezTo>
                  <a:pt x="85700" y="4712873"/>
                  <a:pt x="122663" y="4712873"/>
                  <a:pt x="160782" y="4714143"/>
                </a:cubicBezTo>
                <a:cubicBezTo>
                  <a:pt x="181573" y="4715413"/>
                  <a:pt x="202365" y="4716683"/>
                  <a:pt x="222002" y="4717953"/>
                </a:cubicBezTo>
                <a:cubicBezTo>
                  <a:pt x="256655" y="4719223"/>
                  <a:pt x="290153" y="4719223"/>
                  <a:pt x="324806" y="4720493"/>
                </a:cubicBezTo>
                <a:cubicBezTo>
                  <a:pt x="338667" y="4720493"/>
                  <a:pt x="351373" y="4720493"/>
                  <a:pt x="365234" y="4719223"/>
                </a:cubicBezTo>
                <a:cubicBezTo>
                  <a:pt x="371010" y="4719223"/>
                  <a:pt x="377940" y="4717953"/>
                  <a:pt x="383716" y="4717953"/>
                </a:cubicBezTo>
                <a:cubicBezTo>
                  <a:pt x="406818" y="4719223"/>
                  <a:pt x="868857" y="4710333"/>
                  <a:pt x="891959" y="4711603"/>
                </a:cubicBezTo>
                <a:cubicBezTo>
                  <a:pt x="924302" y="4712873"/>
                  <a:pt x="1013244" y="4712873"/>
                  <a:pt x="1045587" y="4712873"/>
                </a:cubicBezTo>
                <a:cubicBezTo>
                  <a:pt x="1058293" y="4712873"/>
                  <a:pt x="1069844" y="4711603"/>
                  <a:pt x="1082550" y="4711603"/>
                </a:cubicBezTo>
                <a:cubicBezTo>
                  <a:pt x="1103342" y="4712873"/>
                  <a:pt x="1124134" y="4714143"/>
                  <a:pt x="1144925" y="4715413"/>
                </a:cubicBezTo>
                <a:cubicBezTo>
                  <a:pt x="1189974" y="4717953"/>
                  <a:pt x="1233868" y="4715413"/>
                  <a:pt x="1278917" y="4719223"/>
                </a:cubicBezTo>
                <a:cubicBezTo>
                  <a:pt x="1353998" y="4724303"/>
                  <a:pt x="1430235" y="4717953"/>
                  <a:pt x="1505508" y="4723033"/>
                </a:cubicBezTo>
                <a:cubicBezTo>
                  <a:pt x="1525828" y="4724303"/>
                  <a:pt x="1546148" y="4723033"/>
                  <a:pt x="1569008" y="4723033"/>
                </a:cubicBezTo>
                <a:cubicBezTo>
                  <a:pt x="1569008" y="4698903"/>
                  <a:pt x="1569008" y="4686203"/>
                  <a:pt x="1569008" y="4654070"/>
                </a:cubicBezTo>
                <a:cubicBezTo>
                  <a:pt x="1567738" y="4466391"/>
                  <a:pt x="1565198" y="4289753"/>
                  <a:pt x="1565198" y="4098394"/>
                </a:cubicBezTo>
                <a:close/>
              </a:path>
            </a:pathLst>
          </a:custGeom>
          <a:solidFill>
            <a:srgbClr val="E95729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9336" y="4187057"/>
            <a:ext cx="581511" cy="612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43982" y="3877067"/>
            <a:ext cx="2103003" cy="2110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2196620">
            <a:off x="4929906" y="4816969"/>
            <a:ext cx="90214" cy="98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2196745">
            <a:off x="5102329" y="4620909"/>
            <a:ext cx="132836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72540" y="-586291"/>
            <a:ext cx="1843221" cy="1608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2407509">
            <a:off x="8781983" y="123768"/>
            <a:ext cx="173137" cy="18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1799897">
            <a:off x="7848278" y="30979"/>
            <a:ext cx="668721" cy="62981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/>
          <p:nvPr/>
        </p:nvSpPr>
        <p:spPr>
          <a:xfrm>
            <a:off x="963028" y="2284480"/>
            <a:ext cx="3286500" cy="19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i="0" lang="en-GB" sz="16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using the software you will create programs that run your robot</a:t>
            </a:r>
            <a:endParaRPr sz="700">
              <a:latin typeface="Jua"/>
              <a:ea typeface="Jua"/>
              <a:cs typeface="Jua"/>
              <a:sym typeface="Jua"/>
            </a:endParaRPr>
          </a:p>
          <a:p>
            <a:pPr indent="-177800" lvl="1" marL="355600" marR="0" rtl="0" algn="l">
              <a:lnSpc>
                <a:spcPct val="14001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Jua"/>
              <a:buChar char="•"/>
            </a:pPr>
            <a:r>
              <a:rPr i="0" lang="en-GB" sz="1600" u="none" cap="none" strike="noStrike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there are many different 'blocks' to choose from</a:t>
            </a:r>
            <a:r>
              <a:rPr lang="en-GB" sz="16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, we will use the CHASSIS blocks </a:t>
            </a:r>
            <a:endParaRPr sz="700">
              <a:latin typeface="Jua"/>
              <a:ea typeface="Jua"/>
              <a:cs typeface="Jua"/>
              <a:sym typeface="Jua"/>
            </a:endParaRPr>
          </a:p>
        </p:txBody>
      </p:sp>
      <p:sp>
        <p:nvSpPr>
          <p:cNvPr id="273" name="Google Shape;273;p32"/>
          <p:cNvSpPr txBox="1"/>
          <p:nvPr/>
        </p:nvSpPr>
        <p:spPr>
          <a:xfrm>
            <a:off x="735190" y="1158287"/>
            <a:ext cx="35142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mBlock</a:t>
            </a:r>
            <a:endParaRPr sz="700"/>
          </a:p>
        </p:txBody>
      </p:sp>
      <p:pic>
        <p:nvPicPr>
          <p:cNvPr id="274" name="Google Shape;274;p32"/>
          <p:cNvPicPr preferRelativeResize="0"/>
          <p:nvPr/>
        </p:nvPicPr>
        <p:blipFill rotWithShape="1">
          <a:blip r:embed="rId10">
            <a:alphaModFix/>
          </a:blip>
          <a:srcRect b="0" l="0" r="8483" t="0"/>
          <a:stretch/>
        </p:blipFill>
        <p:spPr>
          <a:xfrm>
            <a:off x="4652500" y="923975"/>
            <a:ext cx="4342999" cy="306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/>
          <p:nvPr/>
        </p:nvSpPr>
        <p:spPr>
          <a:xfrm>
            <a:off x="1020782" y="457113"/>
            <a:ext cx="6968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1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Parts of the mBot</a:t>
            </a:r>
            <a:endParaRPr sz="1700"/>
          </a:p>
        </p:txBody>
      </p:sp>
      <p:pic>
        <p:nvPicPr>
          <p:cNvPr id="280" name="Google Shape;280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0804" y="4002833"/>
            <a:ext cx="1981609" cy="198884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33"/>
          <p:cNvGrpSpPr/>
          <p:nvPr/>
        </p:nvGrpSpPr>
        <p:grpSpPr>
          <a:xfrm>
            <a:off x="857315" y="1504733"/>
            <a:ext cx="7400379" cy="3038621"/>
            <a:chOff x="-3810" y="0"/>
            <a:chExt cx="5108642" cy="3984032"/>
          </a:xfrm>
        </p:grpSpPr>
        <p:sp>
          <p:nvSpPr>
            <p:cNvPr id="282" name="Google Shape;282;p33"/>
            <p:cNvSpPr/>
            <p:nvPr/>
          </p:nvSpPr>
          <p:spPr>
            <a:xfrm>
              <a:off x="10160" y="16510"/>
              <a:ext cx="5079432" cy="3957362"/>
            </a:xfrm>
            <a:custGeom>
              <a:rect b="b" l="l" r="r" t="t"/>
              <a:pathLst>
                <a:path extrusionOk="0" h="3957362" w="5079432">
                  <a:moveTo>
                    <a:pt x="5079432" y="3957362"/>
                  </a:moveTo>
                  <a:lnTo>
                    <a:pt x="0" y="3949742"/>
                  </a:lnTo>
                  <a:lnTo>
                    <a:pt x="0" y="1385743"/>
                  </a:lnTo>
                  <a:lnTo>
                    <a:pt x="17780" y="19050"/>
                  </a:lnTo>
                  <a:lnTo>
                    <a:pt x="2530908" y="0"/>
                  </a:lnTo>
                  <a:lnTo>
                    <a:pt x="5060382" y="5080"/>
                  </a:ln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</p:sp>
        <p:sp>
          <p:nvSpPr>
            <p:cNvPr id="283" name="Google Shape;283;p33"/>
            <p:cNvSpPr/>
            <p:nvPr/>
          </p:nvSpPr>
          <p:spPr>
            <a:xfrm>
              <a:off x="-3810" y="0"/>
              <a:ext cx="5108642" cy="3984032"/>
            </a:xfrm>
            <a:custGeom>
              <a:rect b="b" l="l" r="r" t="t"/>
              <a:pathLst>
                <a:path extrusionOk="0" h="3984032" w="5108642">
                  <a:moveTo>
                    <a:pt x="5074352" y="21590"/>
                  </a:moveTo>
                  <a:cubicBezTo>
                    <a:pt x="5075622" y="34290"/>
                    <a:pt x="5075622" y="44450"/>
                    <a:pt x="5076892" y="54610"/>
                  </a:cubicBezTo>
                  <a:cubicBezTo>
                    <a:pt x="5079432" y="124036"/>
                    <a:pt x="5080702" y="210485"/>
                    <a:pt x="5083242" y="293847"/>
                  </a:cubicBezTo>
                  <a:cubicBezTo>
                    <a:pt x="5083242" y="414259"/>
                    <a:pt x="5095942" y="2788533"/>
                    <a:pt x="5102292" y="2908944"/>
                  </a:cubicBezTo>
                  <a:cubicBezTo>
                    <a:pt x="5108642" y="3091106"/>
                    <a:pt x="5104832" y="3276355"/>
                    <a:pt x="5104832" y="3458516"/>
                  </a:cubicBezTo>
                  <a:cubicBezTo>
                    <a:pt x="5104832" y="3619065"/>
                    <a:pt x="5106102" y="3767264"/>
                    <a:pt x="5107372" y="3923072"/>
                  </a:cubicBezTo>
                  <a:cubicBezTo>
                    <a:pt x="5107372" y="3944662"/>
                    <a:pt x="5107372" y="3958632"/>
                    <a:pt x="5107372" y="3982762"/>
                  </a:cubicBezTo>
                  <a:cubicBezTo>
                    <a:pt x="5084512" y="3982762"/>
                    <a:pt x="5064192" y="3984032"/>
                    <a:pt x="5032863" y="3982762"/>
                  </a:cubicBezTo>
                  <a:cubicBezTo>
                    <a:pt x="4775349" y="3977682"/>
                    <a:pt x="4513873" y="3984032"/>
                    <a:pt x="4256358" y="3978952"/>
                  </a:cubicBezTo>
                  <a:cubicBezTo>
                    <a:pt x="4101849" y="3975142"/>
                    <a:pt x="3951302" y="3977682"/>
                    <a:pt x="3796794" y="3975142"/>
                  </a:cubicBezTo>
                  <a:cubicBezTo>
                    <a:pt x="3725482" y="3973872"/>
                    <a:pt x="3654171" y="3972602"/>
                    <a:pt x="3582859" y="3971332"/>
                  </a:cubicBezTo>
                  <a:cubicBezTo>
                    <a:pt x="3539279" y="3971332"/>
                    <a:pt x="3499662" y="3972602"/>
                    <a:pt x="3456082" y="3972602"/>
                  </a:cubicBezTo>
                  <a:cubicBezTo>
                    <a:pt x="3345153" y="3971332"/>
                    <a:pt x="3040098" y="3972602"/>
                    <a:pt x="2929168" y="3971332"/>
                  </a:cubicBezTo>
                  <a:cubicBezTo>
                    <a:pt x="2849933" y="3970062"/>
                    <a:pt x="1265229" y="3978952"/>
                    <a:pt x="1185993" y="3977682"/>
                  </a:cubicBezTo>
                  <a:cubicBezTo>
                    <a:pt x="1166185" y="3977682"/>
                    <a:pt x="1142414" y="3978952"/>
                    <a:pt x="1122605" y="3978952"/>
                  </a:cubicBezTo>
                  <a:cubicBezTo>
                    <a:pt x="1075064" y="3978952"/>
                    <a:pt x="1031485" y="3980222"/>
                    <a:pt x="983944" y="3980222"/>
                  </a:cubicBezTo>
                  <a:cubicBezTo>
                    <a:pt x="865091" y="3980222"/>
                    <a:pt x="750200" y="3978952"/>
                    <a:pt x="631347" y="3977682"/>
                  </a:cubicBezTo>
                  <a:cubicBezTo>
                    <a:pt x="560035" y="3976412"/>
                    <a:pt x="488723" y="3975142"/>
                    <a:pt x="421374" y="3973872"/>
                  </a:cubicBezTo>
                  <a:cubicBezTo>
                    <a:pt x="294597" y="3972602"/>
                    <a:pt x="167821" y="3971332"/>
                    <a:pt x="48260" y="3971332"/>
                  </a:cubicBezTo>
                  <a:cubicBezTo>
                    <a:pt x="38100" y="3971332"/>
                    <a:pt x="29210" y="3971332"/>
                    <a:pt x="19050" y="3970062"/>
                  </a:cubicBezTo>
                  <a:cubicBezTo>
                    <a:pt x="10160" y="3968792"/>
                    <a:pt x="5080" y="3962442"/>
                    <a:pt x="7620" y="3953552"/>
                  </a:cubicBezTo>
                  <a:cubicBezTo>
                    <a:pt x="16510" y="3921639"/>
                    <a:pt x="12700" y="3844451"/>
                    <a:pt x="11430" y="3764177"/>
                  </a:cubicBezTo>
                  <a:cubicBezTo>
                    <a:pt x="10160" y="3600540"/>
                    <a:pt x="6350" y="3439991"/>
                    <a:pt x="7620" y="3276355"/>
                  </a:cubicBezTo>
                  <a:cubicBezTo>
                    <a:pt x="5080" y="3072581"/>
                    <a:pt x="0" y="550108"/>
                    <a:pt x="7620" y="343247"/>
                  </a:cubicBezTo>
                  <a:cubicBezTo>
                    <a:pt x="8890" y="303110"/>
                    <a:pt x="7620" y="259885"/>
                    <a:pt x="8890" y="219748"/>
                  </a:cubicBezTo>
                  <a:cubicBezTo>
                    <a:pt x="10160" y="154911"/>
                    <a:pt x="12700" y="8389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77" y="30480"/>
                    <a:pt x="132165" y="29210"/>
                  </a:cubicBezTo>
                  <a:cubicBezTo>
                    <a:pt x="239133" y="25400"/>
                    <a:pt x="346100" y="22860"/>
                    <a:pt x="457029" y="20320"/>
                  </a:cubicBezTo>
                  <a:cubicBezTo>
                    <a:pt x="532303" y="17780"/>
                    <a:pt x="607576" y="16510"/>
                    <a:pt x="678888" y="13970"/>
                  </a:cubicBezTo>
                  <a:cubicBezTo>
                    <a:pt x="750200" y="11430"/>
                    <a:pt x="825473" y="8890"/>
                    <a:pt x="896785" y="8890"/>
                  </a:cubicBezTo>
                  <a:cubicBezTo>
                    <a:pt x="976020" y="7620"/>
                    <a:pt x="1055255" y="10160"/>
                    <a:pt x="1134491" y="8890"/>
                  </a:cubicBezTo>
                  <a:cubicBezTo>
                    <a:pt x="1233535" y="8890"/>
                    <a:pt x="3028212" y="6350"/>
                    <a:pt x="3127256" y="5080"/>
                  </a:cubicBezTo>
                  <a:cubicBezTo>
                    <a:pt x="3222339" y="3810"/>
                    <a:pt x="3317421" y="2540"/>
                    <a:pt x="3416465" y="2540"/>
                  </a:cubicBezTo>
                  <a:cubicBezTo>
                    <a:pt x="3578897" y="1270"/>
                    <a:pt x="3737367" y="0"/>
                    <a:pt x="3899800" y="0"/>
                  </a:cubicBezTo>
                  <a:cubicBezTo>
                    <a:pt x="3967149" y="0"/>
                    <a:pt x="4038461" y="2540"/>
                    <a:pt x="4105811" y="2540"/>
                  </a:cubicBezTo>
                  <a:cubicBezTo>
                    <a:pt x="4292014" y="3810"/>
                    <a:pt x="4482179" y="5080"/>
                    <a:pt x="4668381" y="7620"/>
                  </a:cubicBezTo>
                  <a:cubicBezTo>
                    <a:pt x="4767425" y="8890"/>
                    <a:pt x="4866469" y="12700"/>
                    <a:pt x="4965513" y="16510"/>
                  </a:cubicBezTo>
                  <a:cubicBezTo>
                    <a:pt x="4989284" y="16510"/>
                    <a:pt x="5013054" y="16510"/>
                    <a:pt x="5032863" y="16510"/>
                  </a:cubicBezTo>
                  <a:cubicBezTo>
                    <a:pt x="5055302" y="17780"/>
                    <a:pt x="5064192" y="20320"/>
                    <a:pt x="5074352" y="21590"/>
                  </a:cubicBezTo>
                  <a:close/>
                  <a:moveTo>
                    <a:pt x="5084512" y="3966252"/>
                  </a:moveTo>
                  <a:cubicBezTo>
                    <a:pt x="5085782" y="3949742"/>
                    <a:pt x="5087052" y="3937042"/>
                    <a:pt x="5087052" y="3924342"/>
                  </a:cubicBezTo>
                  <a:cubicBezTo>
                    <a:pt x="5085782" y="3751827"/>
                    <a:pt x="5084512" y="3588191"/>
                    <a:pt x="5084512" y="3412204"/>
                  </a:cubicBezTo>
                  <a:cubicBezTo>
                    <a:pt x="5084512" y="3331930"/>
                    <a:pt x="5087052" y="3251655"/>
                    <a:pt x="5085782" y="3171380"/>
                  </a:cubicBezTo>
                  <a:cubicBezTo>
                    <a:pt x="5085782" y="3097281"/>
                    <a:pt x="5084512" y="3020094"/>
                    <a:pt x="5083242" y="2945994"/>
                  </a:cubicBezTo>
                  <a:cubicBezTo>
                    <a:pt x="5078162" y="2831757"/>
                    <a:pt x="5066732" y="466746"/>
                    <a:pt x="5066732" y="352510"/>
                  </a:cubicBezTo>
                  <a:cubicBezTo>
                    <a:pt x="5064192" y="256798"/>
                    <a:pt x="5061652" y="157998"/>
                    <a:pt x="5059112" y="63500"/>
                  </a:cubicBezTo>
                  <a:cubicBezTo>
                    <a:pt x="5057842" y="44450"/>
                    <a:pt x="5056572" y="43180"/>
                    <a:pt x="5020978" y="41910"/>
                  </a:cubicBezTo>
                  <a:cubicBezTo>
                    <a:pt x="5009093" y="41910"/>
                    <a:pt x="5001169" y="41910"/>
                    <a:pt x="4989284" y="40640"/>
                  </a:cubicBezTo>
                  <a:cubicBezTo>
                    <a:pt x="4890240" y="36830"/>
                    <a:pt x="4787234" y="31750"/>
                    <a:pt x="4688190" y="30480"/>
                  </a:cubicBezTo>
                  <a:cubicBezTo>
                    <a:pt x="4446523" y="26670"/>
                    <a:pt x="4200894" y="25400"/>
                    <a:pt x="3959226" y="22860"/>
                  </a:cubicBezTo>
                  <a:cubicBezTo>
                    <a:pt x="3923570" y="22860"/>
                    <a:pt x="3883953" y="22860"/>
                    <a:pt x="3848297" y="22860"/>
                  </a:cubicBezTo>
                  <a:cubicBezTo>
                    <a:pt x="3788870" y="22860"/>
                    <a:pt x="3729444" y="22860"/>
                    <a:pt x="3673979" y="22860"/>
                  </a:cubicBezTo>
                  <a:cubicBezTo>
                    <a:pt x="3547203" y="22860"/>
                    <a:pt x="3420427" y="22860"/>
                    <a:pt x="3297612" y="24130"/>
                  </a:cubicBezTo>
                  <a:cubicBezTo>
                    <a:pt x="3190644" y="25400"/>
                    <a:pt x="1388043" y="29210"/>
                    <a:pt x="1281076" y="29210"/>
                  </a:cubicBezTo>
                  <a:cubicBezTo>
                    <a:pt x="1106758" y="29210"/>
                    <a:pt x="932441" y="26670"/>
                    <a:pt x="758123" y="33020"/>
                  </a:cubicBezTo>
                  <a:cubicBezTo>
                    <a:pt x="667003" y="36830"/>
                    <a:pt x="579844" y="36830"/>
                    <a:pt x="492685" y="38100"/>
                  </a:cubicBezTo>
                  <a:cubicBezTo>
                    <a:pt x="342138" y="41910"/>
                    <a:pt x="191591" y="45720"/>
                    <a:pt x="49530" y="50800"/>
                  </a:cubicBezTo>
                  <a:cubicBezTo>
                    <a:pt x="36830" y="50800"/>
                    <a:pt x="34290" y="53340"/>
                    <a:pt x="33020" y="74636"/>
                  </a:cubicBezTo>
                  <a:cubicBezTo>
                    <a:pt x="31750" y="130211"/>
                    <a:pt x="31750" y="185786"/>
                    <a:pt x="30480" y="241360"/>
                  </a:cubicBezTo>
                  <a:cubicBezTo>
                    <a:pt x="29210" y="333985"/>
                    <a:pt x="26670" y="423522"/>
                    <a:pt x="25400" y="516146"/>
                  </a:cubicBezTo>
                  <a:cubicBezTo>
                    <a:pt x="20320" y="614946"/>
                    <a:pt x="26670" y="3029356"/>
                    <a:pt x="29210" y="3128156"/>
                  </a:cubicBezTo>
                  <a:cubicBezTo>
                    <a:pt x="29210" y="3233130"/>
                    <a:pt x="29210" y="3341192"/>
                    <a:pt x="30480" y="3446166"/>
                  </a:cubicBezTo>
                  <a:cubicBezTo>
                    <a:pt x="30480" y="3523353"/>
                    <a:pt x="33020" y="3600540"/>
                    <a:pt x="33020" y="3677727"/>
                  </a:cubicBezTo>
                  <a:cubicBezTo>
                    <a:pt x="33020" y="3761089"/>
                    <a:pt x="33020" y="3844451"/>
                    <a:pt x="31750" y="3924342"/>
                  </a:cubicBezTo>
                  <a:cubicBezTo>
                    <a:pt x="31750" y="3928152"/>
                    <a:pt x="31750" y="3930692"/>
                    <a:pt x="31750" y="3934502"/>
                  </a:cubicBezTo>
                  <a:cubicBezTo>
                    <a:pt x="31750" y="3944662"/>
                    <a:pt x="35560" y="3948472"/>
                    <a:pt x="44450" y="3948472"/>
                  </a:cubicBezTo>
                  <a:cubicBezTo>
                    <a:pt x="76700" y="3948472"/>
                    <a:pt x="132165" y="3949742"/>
                    <a:pt x="183668" y="3949742"/>
                  </a:cubicBezTo>
                  <a:cubicBezTo>
                    <a:pt x="258941" y="3949742"/>
                    <a:pt x="338177" y="3947202"/>
                    <a:pt x="413450" y="3949742"/>
                  </a:cubicBezTo>
                  <a:cubicBezTo>
                    <a:pt x="536265" y="3953552"/>
                    <a:pt x="659079" y="3956092"/>
                    <a:pt x="781894" y="3954822"/>
                  </a:cubicBezTo>
                  <a:cubicBezTo>
                    <a:pt x="861129" y="3953552"/>
                    <a:pt x="936402" y="3956092"/>
                    <a:pt x="1015638" y="3956092"/>
                  </a:cubicBezTo>
                  <a:cubicBezTo>
                    <a:pt x="1130529" y="3956092"/>
                    <a:pt x="1245420" y="3954822"/>
                    <a:pt x="1360311" y="3956092"/>
                  </a:cubicBezTo>
                  <a:cubicBezTo>
                    <a:pt x="1530667" y="3957362"/>
                    <a:pt x="3400618" y="3947202"/>
                    <a:pt x="3574935" y="3949742"/>
                  </a:cubicBezTo>
                  <a:cubicBezTo>
                    <a:pt x="3650209" y="3951012"/>
                    <a:pt x="3725482" y="3952282"/>
                    <a:pt x="3796794" y="3952282"/>
                  </a:cubicBezTo>
                  <a:cubicBezTo>
                    <a:pt x="3927532" y="3954822"/>
                    <a:pt x="4054308" y="3951012"/>
                    <a:pt x="4185047" y="3954822"/>
                  </a:cubicBezTo>
                  <a:cubicBezTo>
                    <a:pt x="4292014" y="3957362"/>
                    <a:pt x="4398982" y="3957362"/>
                    <a:pt x="4505949" y="3959902"/>
                  </a:cubicBezTo>
                  <a:cubicBezTo>
                    <a:pt x="4664420" y="3963712"/>
                    <a:pt x="4822890" y="3966252"/>
                    <a:pt x="4981360" y="3967522"/>
                  </a:cubicBezTo>
                  <a:cubicBezTo>
                    <a:pt x="5040787" y="3967522"/>
                    <a:pt x="5064192" y="3966252"/>
                    <a:pt x="5084512" y="3966252"/>
                  </a:cubicBezTo>
                  <a:close/>
                </a:path>
              </a:pathLst>
            </a:custGeom>
            <a:solidFill>
              <a:srgbClr val="566E96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84" name="Google Shape;284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799898">
            <a:off x="8033090" y="421771"/>
            <a:ext cx="626719" cy="590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257881" y="1293388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19371" y="1192671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3186362">
            <a:off x="878725" y="1145607"/>
            <a:ext cx="90211" cy="98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3186291">
            <a:off x="994107" y="901661"/>
            <a:ext cx="132832" cy="144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1818966">
            <a:off x="-920963" y="-255645"/>
            <a:ext cx="2259971" cy="1014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2007" y="3847249"/>
            <a:ext cx="2810753" cy="1563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459648" y="3038635"/>
            <a:ext cx="1684355" cy="188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 rotWithShape="1">
          <a:blip r:embed="rId11">
            <a:alphaModFix/>
          </a:blip>
          <a:srcRect b="0" l="0" r="0" t="33061"/>
          <a:stretch/>
        </p:blipFill>
        <p:spPr>
          <a:xfrm>
            <a:off x="2232438" y="1643200"/>
            <a:ext cx="4679126" cy="294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1284D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4"/>
          <p:cNvSpPr/>
          <p:nvPr/>
        </p:nvSpPr>
        <p:spPr>
          <a:xfrm rot="5400000">
            <a:off x="-1091226" y="775361"/>
            <a:ext cx="5226013" cy="3669484"/>
          </a:xfrm>
          <a:custGeom>
            <a:rect b="b" l="l" r="r" t="t"/>
            <a:pathLst>
              <a:path extrusionOk="0" h="4812438" w="6853788">
                <a:moveTo>
                  <a:pt x="6849978" y="4175606"/>
                </a:moveTo>
                <a:cubicBezTo>
                  <a:pt x="6849978" y="3954326"/>
                  <a:pt x="6853788" y="3729295"/>
                  <a:pt x="6847438" y="3508015"/>
                </a:cubicBezTo>
                <a:cubicBezTo>
                  <a:pt x="6839818" y="3361745"/>
                  <a:pt x="6828388" y="477600"/>
                  <a:pt x="6828388" y="331331"/>
                </a:cubicBezTo>
                <a:cubicBezTo>
                  <a:pt x="6825848" y="230067"/>
                  <a:pt x="6824578" y="125052"/>
                  <a:pt x="6822038" y="54610"/>
                </a:cubicBezTo>
                <a:cubicBezTo>
                  <a:pt x="6822038" y="44450"/>
                  <a:pt x="6820768" y="34290"/>
                  <a:pt x="6819498" y="21590"/>
                </a:cubicBezTo>
                <a:cubicBezTo>
                  <a:pt x="6809338" y="19050"/>
                  <a:pt x="6800448" y="17780"/>
                  <a:pt x="6790288" y="16510"/>
                </a:cubicBezTo>
                <a:cubicBezTo>
                  <a:pt x="6764926" y="15240"/>
                  <a:pt x="6732733" y="16510"/>
                  <a:pt x="6705906" y="16510"/>
                </a:cubicBezTo>
                <a:cubicBezTo>
                  <a:pt x="6571769" y="13970"/>
                  <a:pt x="6437632" y="8890"/>
                  <a:pt x="6303495" y="7620"/>
                </a:cubicBezTo>
                <a:cubicBezTo>
                  <a:pt x="6051318" y="5080"/>
                  <a:pt x="5793775" y="3810"/>
                  <a:pt x="5541598" y="2540"/>
                </a:cubicBezTo>
                <a:cubicBezTo>
                  <a:pt x="5450385" y="2540"/>
                  <a:pt x="5353806" y="0"/>
                  <a:pt x="5262593" y="0"/>
                </a:cubicBezTo>
                <a:cubicBezTo>
                  <a:pt x="5042608" y="0"/>
                  <a:pt x="4827989" y="1270"/>
                  <a:pt x="4608005" y="1270"/>
                </a:cubicBezTo>
                <a:cubicBezTo>
                  <a:pt x="4479233" y="1270"/>
                  <a:pt x="4350462" y="3810"/>
                  <a:pt x="4216325" y="3810"/>
                </a:cubicBezTo>
                <a:cubicBezTo>
                  <a:pt x="4082188" y="5080"/>
                  <a:pt x="1651628" y="7620"/>
                  <a:pt x="1517491" y="7620"/>
                </a:cubicBezTo>
                <a:cubicBezTo>
                  <a:pt x="1410181" y="7620"/>
                  <a:pt x="1302872" y="6350"/>
                  <a:pt x="1195562" y="7620"/>
                </a:cubicBezTo>
                <a:cubicBezTo>
                  <a:pt x="1098984" y="8890"/>
                  <a:pt x="997040" y="11430"/>
                  <a:pt x="900461" y="12700"/>
                </a:cubicBezTo>
                <a:cubicBezTo>
                  <a:pt x="798517" y="15240"/>
                  <a:pt x="696573" y="16510"/>
                  <a:pt x="599994" y="19050"/>
                </a:cubicBezTo>
                <a:cubicBezTo>
                  <a:pt x="455126" y="21590"/>
                  <a:pt x="304893" y="24130"/>
                  <a:pt x="160025" y="27940"/>
                </a:cubicBezTo>
                <a:cubicBezTo>
                  <a:pt x="74178" y="30480"/>
                  <a:pt x="38100" y="34290"/>
                  <a:pt x="16510" y="36830"/>
                </a:cubicBezTo>
                <a:cubicBezTo>
                  <a:pt x="16510" y="38100"/>
                  <a:pt x="13970" y="40640"/>
                  <a:pt x="13970" y="43180"/>
                </a:cubicBezTo>
                <a:cubicBezTo>
                  <a:pt x="12700" y="72545"/>
                  <a:pt x="10160" y="158807"/>
                  <a:pt x="8890" y="241318"/>
                </a:cubicBezTo>
                <a:cubicBezTo>
                  <a:pt x="7620" y="290075"/>
                  <a:pt x="8890" y="342582"/>
                  <a:pt x="7620" y="391339"/>
                </a:cubicBezTo>
                <a:cubicBezTo>
                  <a:pt x="0" y="638872"/>
                  <a:pt x="5080" y="3703042"/>
                  <a:pt x="7620" y="3954326"/>
                </a:cubicBezTo>
                <a:cubicBezTo>
                  <a:pt x="6350" y="4153103"/>
                  <a:pt x="11430" y="4348130"/>
                  <a:pt x="11430" y="4546907"/>
                </a:cubicBezTo>
                <a:cubicBezTo>
                  <a:pt x="11430" y="4640670"/>
                  <a:pt x="15240" y="4738183"/>
                  <a:pt x="7620" y="4781958"/>
                </a:cubicBezTo>
                <a:cubicBezTo>
                  <a:pt x="5080" y="4790848"/>
                  <a:pt x="10160" y="4797198"/>
                  <a:pt x="19050" y="4798468"/>
                </a:cubicBezTo>
                <a:cubicBezTo>
                  <a:pt x="29210" y="4799738"/>
                  <a:pt x="38100" y="4799738"/>
                  <a:pt x="48260" y="4799738"/>
                </a:cubicBezTo>
                <a:cubicBezTo>
                  <a:pt x="202949" y="4801008"/>
                  <a:pt x="374644" y="4801008"/>
                  <a:pt x="551705" y="4802278"/>
                </a:cubicBezTo>
                <a:cubicBezTo>
                  <a:pt x="648284" y="4803548"/>
                  <a:pt x="744862" y="4804818"/>
                  <a:pt x="836075" y="4806088"/>
                </a:cubicBezTo>
                <a:cubicBezTo>
                  <a:pt x="997040" y="4807358"/>
                  <a:pt x="1152638" y="4807358"/>
                  <a:pt x="1313603" y="4808628"/>
                </a:cubicBezTo>
                <a:cubicBezTo>
                  <a:pt x="1377988" y="4808628"/>
                  <a:pt x="1437009" y="4808628"/>
                  <a:pt x="1501394" y="4807358"/>
                </a:cubicBezTo>
                <a:cubicBezTo>
                  <a:pt x="1528222" y="4807358"/>
                  <a:pt x="1560415" y="4806088"/>
                  <a:pt x="1587242" y="4806088"/>
                </a:cubicBezTo>
                <a:cubicBezTo>
                  <a:pt x="1694551" y="4807358"/>
                  <a:pt x="3840742" y="4798468"/>
                  <a:pt x="3948051" y="4799738"/>
                </a:cubicBezTo>
                <a:cubicBezTo>
                  <a:pt x="4098284" y="4801008"/>
                  <a:pt x="4511426" y="4801008"/>
                  <a:pt x="4661659" y="4801008"/>
                </a:cubicBezTo>
                <a:cubicBezTo>
                  <a:pt x="4720679" y="4801008"/>
                  <a:pt x="4774334" y="4799738"/>
                  <a:pt x="4833355" y="4799738"/>
                </a:cubicBezTo>
                <a:cubicBezTo>
                  <a:pt x="4929933" y="4801008"/>
                  <a:pt x="5026512" y="4802278"/>
                  <a:pt x="5123090" y="4803548"/>
                </a:cubicBezTo>
                <a:cubicBezTo>
                  <a:pt x="5332344" y="4806088"/>
                  <a:pt x="5536232" y="4803548"/>
                  <a:pt x="5745486" y="4807358"/>
                </a:cubicBezTo>
                <a:cubicBezTo>
                  <a:pt x="6094241" y="4812438"/>
                  <a:pt x="6448363" y="4806088"/>
                  <a:pt x="6790288" y="4811168"/>
                </a:cubicBezTo>
                <a:cubicBezTo>
                  <a:pt x="6810608" y="4812438"/>
                  <a:pt x="6830928" y="4811168"/>
                  <a:pt x="6853788" y="4811168"/>
                </a:cubicBezTo>
                <a:cubicBezTo>
                  <a:pt x="6853788" y="4787038"/>
                  <a:pt x="6853788" y="4774338"/>
                  <a:pt x="6853788" y="4741934"/>
                </a:cubicBezTo>
                <a:cubicBezTo>
                  <a:pt x="6852518" y="4550658"/>
                  <a:pt x="6849978" y="4370633"/>
                  <a:pt x="6849978" y="4175606"/>
                </a:cubicBezTo>
                <a:close/>
              </a:path>
            </a:pathLst>
          </a:custGeom>
          <a:solidFill>
            <a:srgbClr val="566E9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34"/>
          <p:cNvPicPr preferRelativeResize="0"/>
          <p:nvPr/>
        </p:nvPicPr>
        <p:blipFill rotWithShape="1">
          <a:blip r:embed="rId3">
            <a:alphaModFix/>
          </a:blip>
          <a:srcRect b="0" l="0" r="0" t="51616"/>
          <a:stretch/>
        </p:blipFill>
        <p:spPr>
          <a:xfrm>
            <a:off x="3475567" y="1025300"/>
            <a:ext cx="1159769" cy="50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3408442">
            <a:off x="7748959" y="-150235"/>
            <a:ext cx="2067043" cy="102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1799935">
            <a:off x="7951629" y="4508167"/>
            <a:ext cx="352528" cy="332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5566" y="3343913"/>
            <a:ext cx="1467608" cy="166106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4"/>
          <p:cNvSpPr txBox="1"/>
          <p:nvPr/>
        </p:nvSpPr>
        <p:spPr>
          <a:xfrm>
            <a:off x="3475566" y="310379"/>
            <a:ext cx="408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6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chemeClr val="lt1"/>
                </a:solidFill>
                <a:latin typeface="Jua"/>
                <a:ea typeface="Jua"/>
                <a:cs typeface="Jua"/>
                <a:sym typeface="Jua"/>
              </a:rPr>
              <a:t>Computer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303" name="Google Shape;303;p34"/>
          <p:cNvSpPr txBox="1"/>
          <p:nvPr/>
        </p:nvSpPr>
        <p:spPr>
          <a:xfrm>
            <a:off x="4537232" y="1243239"/>
            <a:ext cx="3826500" cy="19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“brain” of the robot</a:t>
            </a:r>
            <a:endParaRPr sz="19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We tell the brain what we want the robot to do</a:t>
            </a:r>
            <a:endParaRPr sz="19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  <a:p>
            <a:pPr indent="-209550" lvl="1" marL="419100" marR="0" rtl="0" algn="l">
              <a:lnSpc>
                <a:spcPct val="13998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Jua"/>
              <a:buChar char="•"/>
            </a:pPr>
            <a:r>
              <a:rPr lang="en-GB" sz="1900">
                <a:solidFill>
                  <a:srgbClr val="FFFFFF"/>
                </a:solidFill>
                <a:latin typeface="Jua"/>
                <a:ea typeface="Jua"/>
                <a:cs typeface="Jua"/>
                <a:sym typeface="Jua"/>
              </a:rPr>
              <a:t>The brain tells the rest of the robot what to do</a:t>
            </a:r>
            <a:endParaRPr sz="1900">
              <a:solidFill>
                <a:srgbClr val="FFFFFF"/>
              </a:solidFill>
              <a:latin typeface="Jua"/>
              <a:ea typeface="Jua"/>
              <a:cs typeface="Jua"/>
              <a:sym typeface="Jua"/>
            </a:endParaRPr>
          </a:p>
        </p:txBody>
      </p:sp>
      <p:pic>
        <p:nvPicPr>
          <p:cNvPr id="304" name="Google Shape;304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93616" y="3873464"/>
            <a:ext cx="539855" cy="568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602053" y="4626307"/>
            <a:ext cx="180431" cy="19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63543" y="4525589"/>
            <a:ext cx="90216" cy="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99649" y="604651"/>
            <a:ext cx="2644270" cy="1869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274" y="2873164"/>
            <a:ext cx="2845814" cy="2032923"/>
          </a:xfrm>
          <a:prstGeom prst="rect">
            <a:avLst/>
          </a:prstGeom>
          <a:solidFill>
            <a:srgbClr val="566E96"/>
          </a:solidFill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